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0" r:id="rId2"/>
    <p:sldId id="273" r:id="rId3"/>
    <p:sldId id="323" r:id="rId4"/>
    <p:sldId id="274" r:id="rId5"/>
    <p:sldId id="279" r:id="rId6"/>
    <p:sldId id="309" r:id="rId7"/>
    <p:sldId id="276" r:id="rId8"/>
    <p:sldId id="277" r:id="rId9"/>
    <p:sldId id="278" r:id="rId10"/>
    <p:sldId id="275" r:id="rId11"/>
    <p:sldId id="306" r:id="rId12"/>
    <p:sldId id="314" r:id="rId13"/>
    <p:sldId id="296" r:id="rId14"/>
    <p:sldId id="315" r:id="rId15"/>
    <p:sldId id="316" r:id="rId16"/>
    <p:sldId id="319" r:id="rId17"/>
    <p:sldId id="320" r:id="rId18"/>
    <p:sldId id="297" r:id="rId19"/>
    <p:sldId id="298" r:id="rId20"/>
    <p:sldId id="303" r:id="rId21"/>
    <p:sldId id="304" r:id="rId22"/>
    <p:sldId id="322" r:id="rId23"/>
    <p:sldId id="324" r:id="rId24"/>
    <p:sldId id="308" r:id="rId25"/>
    <p:sldId id="310" r:id="rId26"/>
    <p:sldId id="31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91">
          <p15:clr>
            <a:srgbClr val="A4A3A4"/>
          </p15:clr>
        </p15:guide>
        <p15:guide id="4" pos="446">
          <p15:clr>
            <a:srgbClr val="A4A3A4"/>
          </p15:clr>
        </p15:guide>
        <p15:guide id="5" pos="5472">
          <p15:clr>
            <a:srgbClr val="A4A3A4"/>
          </p15:clr>
        </p15:guide>
        <p15:guide id="6"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77819"/>
    <a:srgbClr val="8439BD"/>
    <a:srgbClr val="0065A4"/>
    <a:srgbClr val="FAFAE0"/>
    <a:srgbClr val="FDE5D3"/>
    <a:srgbClr val="E2F0CC"/>
    <a:srgbClr val="83B434"/>
    <a:srgbClr val="D4EDFC"/>
    <a:srgbClr val="0F8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168" autoAdjust="0"/>
  </p:normalViewPr>
  <p:slideViewPr>
    <p:cSldViewPr showGuides="1">
      <p:cViewPr varScale="1">
        <p:scale>
          <a:sx n="111" d="100"/>
          <a:sy n="111" d="100"/>
        </p:scale>
        <p:origin x="1614" y="102"/>
      </p:cViewPr>
      <p:guideLst>
        <p:guide orient="horz" pos="2160"/>
        <p:guide pos="2880"/>
        <p:guide pos="291"/>
        <p:guide pos="446"/>
        <p:guide pos="5472"/>
        <p:guide pos="52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6D729-AEE9-4DC5-B5F2-E2426FBA2673}" type="doc">
      <dgm:prSet loTypeId="urn:microsoft.com/office/officeart/2005/8/layout/bProcess4" loCatId="process" qsTypeId="urn:microsoft.com/office/officeart/2005/8/quickstyle/3d3" qsCatId="3D" csTypeId="urn:microsoft.com/office/officeart/2005/8/colors/accent1_2" csCatId="accent1" phldr="1"/>
      <dgm:spPr/>
      <dgm:t>
        <a:bodyPr/>
        <a:lstStyle/>
        <a:p>
          <a:endParaRPr lang="en-US"/>
        </a:p>
      </dgm:t>
    </dgm:pt>
    <dgm:pt modelId="{8E6B75C7-FE20-4F27-A700-1BC80BBA24DE}">
      <dgm:prSet/>
      <dgm:spPr/>
      <dgm:t>
        <a:bodyPr/>
        <a:lstStyle/>
        <a:p>
          <a:pPr rtl="0"/>
          <a:r>
            <a:rPr lang="en-US" dirty="0" smtClean="0"/>
            <a:t>The Supervisor must notify the AHS Project Manager and provide an incident report</a:t>
          </a:r>
          <a:endParaRPr lang="en-US" dirty="0"/>
        </a:p>
      </dgm:t>
    </dgm:pt>
    <dgm:pt modelId="{2B4EA567-B63D-4C51-AED2-DB92BB1EE240}" type="parTrans" cxnId="{E6B62B39-F2BF-4229-A4D4-05EB7FD9CBFD}">
      <dgm:prSet/>
      <dgm:spPr/>
      <dgm:t>
        <a:bodyPr/>
        <a:lstStyle/>
        <a:p>
          <a:endParaRPr lang="en-US"/>
        </a:p>
      </dgm:t>
    </dgm:pt>
    <dgm:pt modelId="{E1C42BCE-658C-4930-A94F-50AE08D18070}" type="sibTrans" cxnId="{E6B62B39-F2BF-4229-A4D4-05EB7FD9CBFD}">
      <dgm:prSet/>
      <dgm:spPr>
        <a:solidFill>
          <a:schemeClr val="accent3"/>
        </a:solidFill>
      </dgm:spPr>
      <dgm:t>
        <a:bodyPr/>
        <a:lstStyle/>
        <a:p>
          <a:endParaRPr lang="en-US"/>
        </a:p>
      </dgm:t>
    </dgm:pt>
    <dgm:pt modelId="{5E2451AF-7E42-41A0-9860-AF2F307E3501}">
      <dgm:prSet/>
      <dgm:spPr/>
      <dgm:t>
        <a:bodyPr/>
        <a:lstStyle/>
        <a:p>
          <a:pPr rtl="0"/>
          <a:r>
            <a:rPr lang="en-US" dirty="0" smtClean="0"/>
            <a:t>Visitors that fall or have been injured on Health System property should be referred for a medical evaluation</a:t>
          </a:r>
          <a:endParaRPr lang="en-US" dirty="0"/>
        </a:p>
      </dgm:t>
    </dgm:pt>
    <dgm:pt modelId="{FFEBDFC0-D13C-4E27-BD68-0ADF90DDA17E}" type="parTrans" cxnId="{28D5D3DC-8F99-44CD-8EF5-148187ED2D67}">
      <dgm:prSet/>
      <dgm:spPr/>
      <dgm:t>
        <a:bodyPr/>
        <a:lstStyle/>
        <a:p>
          <a:endParaRPr lang="en-US"/>
        </a:p>
      </dgm:t>
    </dgm:pt>
    <dgm:pt modelId="{6729B26A-A1F4-4094-9D3A-F9287509BB00}" type="sibTrans" cxnId="{28D5D3DC-8F99-44CD-8EF5-148187ED2D67}">
      <dgm:prSet/>
      <dgm:spPr>
        <a:solidFill>
          <a:schemeClr val="accent3"/>
        </a:solidFill>
      </dgm:spPr>
      <dgm:t>
        <a:bodyPr/>
        <a:lstStyle/>
        <a:p>
          <a:endParaRPr lang="en-US"/>
        </a:p>
      </dgm:t>
    </dgm:pt>
    <dgm:pt modelId="{1D10C97D-8AAA-4E24-B2F5-F766B5442863}">
      <dgm:prSet/>
      <dgm:spPr/>
      <dgm:t>
        <a:bodyPr/>
        <a:lstStyle/>
        <a:p>
          <a:pPr rtl="0"/>
          <a:r>
            <a:rPr lang="en-US" dirty="0" smtClean="0"/>
            <a:t>On the main campus, during normal business hours, offer the visitor an evaluation at the Occupational Health Center.  After normal business hours, refer the visitor to the Emergency Department</a:t>
          </a:r>
          <a:endParaRPr lang="en-US" dirty="0"/>
        </a:p>
      </dgm:t>
    </dgm:pt>
    <dgm:pt modelId="{745C925C-B8A9-4D5D-B5C0-1622D003E092}" type="parTrans" cxnId="{AC40E837-40C6-490A-97DF-98CAF44F9DD9}">
      <dgm:prSet/>
      <dgm:spPr/>
      <dgm:t>
        <a:bodyPr/>
        <a:lstStyle/>
        <a:p>
          <a:endParaRPr lang="en-US"/>
        </a:p>
      </dgm:t>
    </dgm:pt>
    <dgm:pt modelId="{1C69359A-2133-4029-A780-B27F239D4BB1}" type="sibTrans" cxnId="{AC40E837-40C6-490A-97DF-98CAF44F9DD9}">
      <dgm:prSet/>
      <dgm:spPr>
        <a:solidFill>
          <a:schemeClr val="accent3"/>
        </a:solidFill>
      </dgm:spPr>
      <dgm:t>
        <a:bodyPr/>
        <a:lstStyle/>
        <a:p>
          <a:endParaRPr lang="en-US"/>
        </a:p>
      </dgm:t>
    </dgm:pt>
    <dgm:pt modelId="{B66CE5AF-D9BD-4F48-B3A4-5E78F0B21845}">
      <dgm:prSet/>
      <dgm:spPr/>
      <dgm:t>
        <a:bodyPr/>
        <a:lstStyle/>
        <a:p>
          <a:pPr rtl="0"/>
          <a:r>
            <a:rPr lang="en-US" dirty="0" smtClean="0"/>
            <a:t>Complete an incident report as soon as possible.  The incident report serves as notice to the Patient Safety Officer to determine if additional investigation of the incident is needed</a:t>
          </a:r>
          <a:endParaRPr lang="en-US" dirty="0"/>
        </a:p>
      </dgm:t>
    </dgm:pt>
    <dgm:pt modelId="{741F97B5-5267-41F8-860D-025319E15303}" type="parTrans" cxnId="{B3C1E3E5-188E-48A5-AB3B-3952763EAFDC}">
      <dgm:prSet/>
      <dgm:spPr/>
      <dgm:t>
        <a:bodyPr/>
        <a:lstStyle/>
        <a:p>
          <a:endParaRPr lang="en-US"/>
        </a:p>
      </dgm:t>
    </dgm:pt>
    <dgm:pt modelId="{989484F2-9F24-4E4F-A4BD-F9070049500D}" type="sibTrans" cxnId="{B3C1E3E5-188E-48A5-AB3B-3952763EAFDC}">
      <dgm:prSet/>
      <dgm:spPr>
        <a:solidFill>
          <a:schemeClr val="accent3"/>
        </a:solidFill>
      </dgm:spPr>
      <dgm:t>
        <a:bodyPr/>
        <a:lstStyle/>
        <a:p>
          <a:endParaRPr lang="en-US"/>
        </a:p>
      </dgm:t>
    </dgm:pt>
    <dgm:pt modelId="{BE25EBDB-0FD3-4399-B739-D35D9704AAF7}">
      <dgm:prSet/>
      <dgm:spPr/>
      <dgm:t>
        <a:bodyPr/>
        <a:lstStyle/>
        <a:p>
          <a:pPr rtl="0"/>
          <a:r>
            <a:rPr lang="en-US" dirty="0" smtClean="0"/>
            <a:t>The Risk Manager, in collaboration with the treating physician, will review and determine if follow-up, further action, and additional complementary treatment is indicated</a:t>
          </a:r>
          <a:endParaRPr lang="en-US" dirty="0"/>
        </a:p>
      </dgm:t>
    </dgm:pt>
    <dgm:pt modelId="{FDD5AA95-A251-4599-BFC8-C05F8739E7DF}" type="parTrans" cxnId="{01D2657D-A5C6-4D17-BC23-0C41D10CB338}">
      <dgm:prSet/>
      <dgm:spPr/>
      <dgm:t>
        <a:bodyPr/>
        <a:lstStyle/>
        <a:p>
          <a:endParaRPr lang="en-US"/>
        </a:p>
      </dgm:t>
    </dgm:pt>
    <dgm:pt modelId="{08CF2C2A-1C93-481E-B1A0-E4EA5D689CBE}" type="sibTrans" cxnId="{01D2657D-A5C6-4D17-BC23-0C41D10CB338}">
      <dgm:prSet/>
      <dgm:spPr>
        <a:solidFill>
          <a:schemeClr val="accent3"/>
        </a:solidFill>
      </dgm:spPr>
      <dgm:t>
        <a:bodyPr/>
        <a:lstStyle/>
        <a:p>
          <a:endParaRPr lang="en-US"/>
        </a:p>
      </dgm:t>
    </dgm:pt>
    <dgm:pt modelId="{784A72A8-A218-4F41-827C-B6DD7588B645}">
      <dgm:prSet/>
      <dgm:spPr/>
      <dgm:t>
        <a:bodyPr/>
        <a:lstStyle/>
        <a:p>
          <a:pPr rtl="0"/>
          <a:r>
            <a:rPr lang="en-US" dirty="0" smtClean="0"/>
            <a:t>After the initial visit, visitors requiring follow-up or additional treatment should be referred to their Primary Care Physician.</a:t>
          </a:r>
          <a:endParaRPr lang="en-US" dirty="0"/>
        </a:p>
      </dgm:t>
    </dgm:pt>
    <dgm:pt modelId="{0645A9DE-851B-4344-9CC0-59683BC0BF30}" type="parTrans" cxnId="{FE8E983B-CE69-40BB-8FC1-223E28A661DF}">
      <dgm:prSet/>
      <dgm:spPr/>
      <dgm:t>
        <a:bodyPr/>
        <a:lstStyle/>
        <a:p>
          <a:endParaRPr lang="en-US"/>
        </a:p>
      </dgm:t>
    </dgm:pt>
    <dgm:pt modelId="{4F714056-816B-4277-81DD-083B4E60EA51}" type="sibTrans" cxnId="{FE8E983B-CE69-40BB-8FC1-223E28A661DF}">
      <dgm:prSet/>
      <dgm:spPr>
        <a:solidFill>
          <a:schemeClr val="accent3"/>
        </a:solidFill>
      </dgm:spPr>
      <dgm:t>
        <a:bodyPr/>
        <a:lstStyle/>
        <a:p>
          <a:endParaRPr lang="en-US"/>
        </a:p>
      </dgm:t>
    </dgm:pt>
    <dgm:pt modelId="{2FBE73E7-E833-4E36-B9C7-F4C9C938DE6E}">
      <dgm:prSet/>
      <dgm:spPr/>
      <dgm:t>
        <a:bodyPr/>
        <a:lstStyle/>
        <a:p>
          <a:pPr rtl="0"/>
          <a:r>
            <a:rPr lang="en-US" dirty="0" smtClean="0"/>
            <a:t>Notify Risk Management as soon as possible at </a:t>
          </a:r>
        </a:p>
        <a:p>
          <a:pPr rtl="0"/>
          <a:r>
            <a:rPr lang="en-US" dirty="0" smtClean="0"/>
            <a:t>740-779-7134 or 740-779-7784</a:t>
          </a:r>
          <a:endParaRPr lang="en-US" dirty="0"/>
        </a:p>
      </dgm:t>
    </dgm:pt>
    <dgm:pt modelId="{C57B0F25-7DF1-4A73-BE2D-D0503B0C7A02}" type="parTrans" cxnId="{66CA3E9D-AE2A-4018-A2FB-0E71A16BCBF2}">
      <dgm:prSet/>
      <dgm:spPr/>
      <dgm:t>
        <a:bodyPr/>
        <a:lstStyle/>
        <a:p>
          <a:endParaRPr lang="en-US"/>
        </a:p>
      </dgm:t>
    </dgm:pt>
    <dgm:pt modelId="{CEB3692A-CE76-4328-9445-9440B3EA1348}" type="sibTrans" cxnId="{66CA3E9D-AE2A-4018-A2FB-0E71A16BCBF2}">
      <dgm:prSet/>
      <dgm:spPr/>
      <dgm:t>
        <a:bodyPr/>
        <a:lstStyle/>
        <a:p>
          <a:endParaRPr lang="en-US"/>
        </a:p>
      </dgm:t>
    </dgm:pt>
    <dgm:pt modelId="{F9B960ED-BE3C-4D92-B53E-F0C153625F9F}">
      <dgm:prSet/>
      <dgm:spPr/>
      <dgm:t>
        <a:bodyPr/>
        <a:lstStyle/>
        <a:p>
          <a:pPr rtl="0"/>
          <a:r>
            <a:rPr lang="en-US" dirty="0" smtClean="0"/>
            <a:t>At Regional Sites, offer the visitor an evaluation at the Urgent Care or provider located at the site.  At AGMC and APMC, offer the visitor an evaluation in the Emergency Department</a:t>
          </a:r>
          <a:endParaRPr lang="en-US" dirty="0"/>
        </a:p>
      </dgm:t>
    </dgm:pt>
    <dgm:pt modelId="{8B44A604-4BF9-45FC-866B-4A82EC0056AE}" type="sibTrans" cxnId="{88AC0506-2485-4F5E-AF6B-874C9346F65E}">
      <dgm:prSet/>
      <dgm:spPr>
        <a:solidFill>
          <a:schemeClr val="accent3"/>
        </a:solidFill>
      </dgm:spPr>
      <dgm:t>
        <a:bodyPr/>
        <a:lstStyle/>
        <a:p>
          <a:endParaRPr lang="en-US"/>
        </a:p>
      </dgm:t>
    </dgm:pt>
    <dgm:pt modelId="{F6EA3675-BCD6-4420-8749-2C0A1E8958E0}" type="parTrans" cxnId="{88AC0506-2485-4F5E-AF6B-874C9346F65E}">
      <dgm:prSet/>
      <dgm:spPr/>
      <dgm:t>
        <a:bodyPr/>
        <a:lstStyle/>
        <a:p>
          <a:endParaRPr lang="en-US"/>
        </a:p>
      </dgm:t>
    </dgm:pt>
    <dgm:pt modelId="{580B1CBA-CCEC-4C54-9895-95137F8DCFC5}">
      <dgm:prSet/>
      <dgm:spPr/>
      <dgm:t>
        <a:bodyPr/>
        <a:lstStyle/>
        <a:p>
          <a:pPr rtl="0"/>
          <a:r>
            <a:rPr lang="en-US" dirty="0" smtClean="0"/>
            <a:t>Visitors receiving treatment must be registered as a referred patient, using client "BD Adena Administrative Review" as the insurance (acct. #300000) </a:t>
          </a:r>
          <a:r>
            <a:rPr lang="en-US" b="1" dirty="0" smtClean="0"/>
            <a:t>for this visit only</a:t>
          </a:r>
          <a:endParaRPr lang="en-US" dirty="0"/>
        </a:p>
      </dgm:t>
    </dgm:pt>
    <dgm:pt modelId="{2F1E94ED-2D76-48AA-A379-AA7ED5063E3A}" type="sibTrans" cxnId="{CD782591-6D55-4C7F-9352-50B396FBC607}">
      <dgm:prSet/>
      <dgm:spPr>
        <a:solidFill>
          <a:schemeClr val="accent3"/>
        </a:solidFill>
      </dgm:spPr>
      <dgm:t>
        <a:bodyPr/>
        <a:lstStyle/>
        <a:p>
          <a:endParaRPr lang="en-US"/>
        </a:p>
      </dgm:t>
    </dgm:pt>
    <dgm:pt modelId="{02A3D8CE-DE6B-4C53-9626-9EBA377379D7}" type="parTrans" cxnId="{CD782591-6D55-4C7F-9352-50B396FBC607}">
      <dgm:prSet/>
      <dgm:spPr/>
      <dgm:t>
        <a:bodyPr/>
        <a:lstStyle/>
        <a:p>
          <a:endParaRPr lang="en-US"/>
        </a:p>
      </dgm:t>
    </dgm:pt>
    <dgm:pt modelId="{CD4ECD84-52AB-4F85-B451-2A8492688B4E}">
      <dgm:prSet/>
      <dgm:spPr/>
      <dgm:t>
        <a:bodyPr/>
        <a:lstStyle/>
        <a:p>
          <a:pPr rtl="0"/>
          <a:r>
            <a:rPr lang="en-US" dirty="0" smtClean="0"/>
            <a:t>Contracted employees must notify their Supervisor of injuries and follow Adena policy and procedures</a:t>
          </a:r>
          <a:endParaRPr lang="en-US" dirty="0"/>
        </a:p>
      </dgm:t>
    </dgm:pt>
    <dgm:pt modelId="{A32E3DA9-1A0D-4AFD-9C41-B9592A662D76}" type="sibTrans" cxnId="{95EC217C-BA3D-40A1-B080-46DF6A29E81A}">
      <dgm:prSet/>
      <dgm:spPr>
        <a:solidFill>
          <a:schemeClr val="accent3"/>
        </a:solidFill>
      </dgm:spPr>
      <dgm:t>
        <a:bodyPr/>
        <a:lstStyle/>
        <a:p>
          <a:endParaRPr lang="en-US"/>
        </a:p>
      </dgm:t>
    </dgm:pt>
    <dgm:pt modelId="{2375E921-0837-4A08-897F-4EC4D97D9C4D}" type="parTrans" cxnId="{95EC217C-BA3D-40A1-B080-46DF6A29E81A}">
      <dgm:prSet/>
      <dgm:spPr/>
      <dgm:t>
        <a:bodyPr/>
        <a:lstStyle/>
        <a:p>
          <a:endParaRPr lang="en-US"/>
        </a:p>
      </dgm:t>
    </dgm:pt>
    <dgm:pt modelId="{1AE39697-2979-446D-8A0E-266E4CE0127A}" type="pres">
      <dgm:prSet presAssocID="{5466D729-AEE9-4DC5-B5F2-E2426FBA2673}" presName="Name0" presStyleCnt="0">
        <dgm:presLayoutVars>
          <dgm:dir/>
          <dgm:resizeHandles/>
        </dgm:presLayoutVars>
      </dgm:prSet>
      <dgm:spPr/>
      <dgm:t>
        <a:bodyPr/>
        <a:lstStyle/>
        <a:p>
          <a:endParaRPr lang="en-US"/>
        </a:p>
      </dgm:t>
    </dgm:pt>
    <dgm:pt modelId="{6F91B725-75DE-4A23-A864-42A49DA999E4}" type="pres">
      <dgm:prSet presAssocID="{CD4ECD84-52AB-4F85-B451-2A8492688B4E}" presName="compNode" presStyleCnt="0"/>
      <dgm:spPr/>
    </dgm:pt>
    <dgm:pt modelId="{70321326-8A20-4BEC-92E5-2CD7380DD8F4}" type="pres">
      <dgm:prSet presAssocID="{CD4ECD84-52AB-4F85-B451-2A8492688B4E}" presName="dummyConnPt" presStyleCnt="0"/>
      <dgm:spPr/>
    </dgm:pt>
    <dgm:pt modelId="{504B46E5-E6C7-4269-B14F-115F17DBFA55}" type="pres">
      <dgm:prSet presAssocID="{CD4ECD84-52AB-4F85-B451-2A8492688B4E}" presName="node" presStyleLbl="node1" presStyleIdx="0" presStyleCnt="10" custLinFactNeighborX="-1077" custLinFactNeighborY="6257">
        <dgm:presLayoutVars>
          <dgm:bulletEnabled val="1"/>
        </dgm:presLayoutVars>
      </dgm:prSet>
      <dgm:spPr/>
      <dgm:t>
        <a:bodyPr/>
        <a:lstStyle/>
        <a:p>
          <a:endParaRPr lang="en-US"/>
        </a:p>
      </dgm:t>
    </dgm:pt>
    <dgm:pt modelId="{70AAA0B0-DAB0-495A-93D6-0E9FDD1CC823}" type="pres">
      <dgm:prSet presAssocID="{A32E3DA9-1A0D-4AFD-9C41-B9592A662D76}" presName="sibTrans" presStyleLbl="bgSibTrans2D1" presStyleIdx="0" presStyleCnt="9" custAng="40814" custLinFactY="39580" custLinFactNeighborX="41783" custLinFactNeighborY="100000"/>
      <dgm:spPr/>
      <dgm:t>
        <a:bodyPr/>
        <a:lstStyle/>
        <a:p>
          <a:endParaRPr lang="en-US"/>
        </a:p>
      </dgm:t>
    </dgm:pt>
    <dgm:pt modelId="{BE11E616-76ED-427D-B5FC-E2166076B3A9}" type="pres">
      <dgm:prSet presAssocID="{8E6B75C7-FE20-4F27-A700-1BC80BBA24DE}" presName="compNode" presStyleCnt="0"/>
      <dgm:spPr/>
    </dgm:pt>
    <dgm:pt modelId="{493F363D-A372-441A-93D7-348FE4F0863A}" type="pres">
      <dgm:prSet presAssocID="{8E6B75C7-FE20-4F27-A700-1BC80BBA24DE}" presName="dummyConnPt" presStyleCnt="0"/>
      <dgm:spPr/>
    </dgm:pt>
    <dgm:pt modelId="{B3D2DACA-358C-49AF-B77B-C7765C3B54AB}" type="pres">
      <dgm:prSet presAssocID="{8E6B75C7-FE20-4F27-A700-1BC80BBA24DE}" presName="node" presStyleLbl="node1" presStyleIdx="1" presStyleCnt="10">
        <dgm:presLayoutVars>
          <dgm:bulletEnabled val="1"/>
        </dgm:presLayoutVars>
      </dgm:prSet>
      <dgm:spPr/>
      <dgm:t>
        <a:bodyPr/>
        <a:lstStyle/>
        <a:p>
          <a:endParaRPr lang="en-US"/>
        </a:p>
      </dgm:t>
    </dgm:pt>
    <dgm:pt modelId="{283A08CC-F3F9-4AFF-A524-4DC4689528A8}" type="pres">
      <dgm:prSet presAssocID="{E1C42BCE-658C-4930-A94F-50AE08D18070}" presName="sibTrans" presStyleLbl="bgSibTrans2D1" presStyleIdx="1" presStyleCnt="9" custLinFactNeighborX="38367" custLinFactNeighborY="45078"/>
      <dgm:spPr/>
      <dgm:t>
        <a:bodyPr/>
        <a:lstStyle/>
        <a:p>
          <a:endParaRPr lang="en-US"/>
        </a:p>
      </dgm:t>
    </dgm:pt>
    <dgm:pt modelId="{1AA1B397-DAC7-48DC-8994-296AA4326FB9}" type="pres">
      <dgm:prSet presAssocID="{5E2451AF-7E42-41A0-9860-AF2F307E3501}" presName="compNode" presStyleCnt="0"/>
      <dgm:spPr/>
    </dgm:pt>
    <dgm:pt modelId="{66CCC5DF-82A9-4AD0-9AB6-D85FCE86F9CC}" type="pres">
      <dgm:prSet presAssocID="{5E2451AF-7E42-41A0-9860-AF2F307E3501}" presName="dummyConnPt" presStyleCnt="0"/>
      <dgm:spPr/>
    </dgm:pt>
    <dgm:pt modelId="{098F75F9-1BCD-4B0B-9F0C-8677754A82F4}" type="pres">
      <dgm:prSet presAssocID="{5E2451AF-7E42-41A0-9860-AF2F307E3501}" presName="node" presStyleLbl="node1" presStyleIdx="2" presStyleCnt="10">
        <dgm:presLayoutVars>
          <dgm:bulletEnabled val="1"/>
        </dgm:presLayoutVars>
      </dgm:prSet>
      <dgm:spPr/>
      <dgm:t>
        <a:bodyPr/>
        <a:lstStyle/>
        <a:p>
          <a:endParaRPr lang="en-US"/>
        </a:p>
      </dgm:t>
    </dgm:pt>
    <dgm:pt modelId="{64612A93-3126-4849-A7C5-CB1A268CD938}" type="pres">
      <dgm:prSet presAssocID="{6729B26A-A1F4-4094-9D3A-F9287509BB00}" presName="sibTrans" presStyleLbl="bgSibTrans2D1" presStyleIdx="2" presStyleCnt="9" custLinFactNeighborX="38367" custLinFactNeighborY="83883"/>
      <dgm:spPr/>
      <dgm:t>
        <a:bodyPr/>
        <a:lstStyle/>
        <a:p>
          <a:endParaRPr lang="en-US"/>
        </a:p>
      </dgm:t>
    </dgm:pt>
    <dgm:pt modelId="{E566B25D-A9AA-4E89-B3C8-D57B8B07248A}" type="pres">
      <dgm:prSet presAssocID="{1D10C97D-8AAA-4E24-B2F5-F766B5442863}" presName="compNode" presStyleCnt="0"/>
      <dgm:spPr/>
    </dgm:pt>
    <dgm:pt modelId="{7780287C-0905-4165-BC31-A0EA0AAFF4AC}" type="pres">
      <dgm:prSet presAssocID="{1D10C97D-8AAA-4E24-B2F5-F766B5442863}" presName="dummyConnPt" presStyleCnt="0"/>
      <dgm:spPr/>
    </dgm:pt>
    <dgm:pt modelId="{4687CBE8-9B40-4B17-B027-22D26A18DFBD}" type="pres">
      <dgm:prSet presAssocID="{1D10C97D-8AAA-4E24-B2F5-F766B5442863}" presName="node" presStyleLbl="node1" presStyleIdx="3" presStyleCnt="10">
        <dgm:presLayoutVars>
          <dgm:bulletEnabled val="1"/>
        </dgm:presLayoutVars>
      </dgm:prSet>
      <dgm:spPr/>
      <dgm:t>
        <a:bodyPr/>
        <a:lstStyle/>
        <a:p>
          <a:endParaRPr lang="en-US"/>
        </a:p>
      </dgm:t>
    </dgm:pt>
    <dgm:pt modelId="{5054A27F-E2CA-4E8F-BBBE-9AFDCB920B58}" type="pres">
      <dgm:prSet presAssocID="{1C69359A-2133-4029-A780-B27F239D4BB1}" presName="sibTrans" presStyleLbl="bgSibTrans2D1" presStyleIdx="3" presStyleCnt="9" custLinFactY="100000" custLinFactNeighborX="25902" custLinFactNeighborY="133430"/>
      <dgm:spPr/>
      <dgm:t>
        <a:bodyPr/>
        <a:lstStyle/>
        <a:p>
          <a:endParaRPr lang="en-US"/>
        </a:p>
      </dgm:t>
    </dgm:pt>
    <dgm:pt modelId="{964554C0-35F6-4708-8587-259020ACAD83}" type="pres">
      <dgm:prSet presAssocID="{F9B960ED-BE3C-4D92-B53E-F0C153625F9F}" presName="compNode" presStyleCnt="0"/>
      <dgm:spPr/>
    </dgm:pt>
    <dgm:pt modelId="{1C90D48B-9006-4E8B-A4C5-035CF5418101}" type="pres">
      <dgm:prSet presAssocID="{F9B960ED-BE3C-4D92-B53E-F0C153625F9F}" presName="dummyConnPt" presStyleCnt="0"/>
      <dgm:spPr/>
    </dgm:pt>
    <dgm:pt modelId="{58935C61-EEEA-40D5-A290-CB42BCDB57D9}" type="pres">
      <dgm:prSet presAssocID="{F9B960ED-BE3C-4D92-B53E-F0C153625F9F}" presName="node" presStyleLbl="node1" presStyleIdx="4" presStyleCnt="10">
        <dgm:presLayoutVars>
          <dgm:bulletEnabled val="1"/>
        </dgm:presLayoutVars>
      </dgm:prSet>
      <dgm:spPr/>
      <dgm:t>
        <a:bodyPr/>
        <a:lstStyle/>
        <a:p>
          <a:endParaRPr lang="en-US"/>
        </a:p>
      </dgm:t>
    </dgm:pt>
    <dgm:pt modelId="{F5EFF8EE-59F0-4522-ABFC-7B80248DFB61}" type="pres">
      <dgm:prSet presAssocID="{8B44A604-4BF9-45FC-866B-4A82EC0056AE}" presName="sibTrans" presStyleLbl="bgSibTrans2D1" presStyleIdx="4" presStyleCnt="9" custLinFactNeighborX="44238" custLinFactNeighborY="42601"/>
      <dgm:spPr/>
      <dgm:t>
        <a:bodyPr/>
        <a:lstStyle/>
        <a:p>
          <a:endParaRPr lang="en-US"/>
        </a:p>
      </dgm:t>
    </dgm:pt>
    <dgm:pt modelId="{7BFADF93-E022-4833-9BB1-6C05674E1C31}" type="pres">
      <dgm:prSet presAssocID="{580B1CBA-CCEC-4C54-9895-95137F8DCFC5}" presName="compNode" presStyleCnt="0"/>
      <dgm:spPr/>
    </dgm:pt>
    <dgm:pt modelId="{EF999001-C9E9-4317-80BF-7460C380FE17}" type="pres">
      <dgm:prSet presAssocID="{580B1CBA-CCEC-4C54-9895-95137F8DCFC5}" presName="dummyConnPt" presStyleCnt="0"/>
      <dgm:spPr/>
    </dgm:pt>
    <dgm:pt modelId="{B0E1AC57-5BB5-43B1-96A6-893181B7FCC0}" type="pres">
      <dgm:prSet presAssocID="{580B1CBA-CCEC-4C54-9895-95137F8DCFC5}" presName="node" presStyleLbl="node1" presStyleIdx="5" presStyleCnt="10" custLinFactNeighborX="847" custLinFactNeighborY="6257">
        <dgm:presLayoutVars>
          <dgm:bulletEnabled val="1"/>
        </dgm:presLayoutVars>
      </dgm:prSet>
      <dgm:spPr/>
      <dgm:t>
        <a:bodyPr/>
        <a:lstStyle/>
        <a:p>
          <a:endParaRPr lang="en-US"/>
        </a:p>
      </dgm:t>
    </dgm:pt>
    <dgm:pt modelId="{02F52563-0F9D-4D60-A424-E80049B69A37}" type="pres">
      <dgm:prSet presAssocID="{2F1E94ED-2D76-48AA-A379-AA7ED5063E3A}" presName="sibTrans" presStyleLbl="bgSibTrans2D1" presStyleIdx="5" presStyleCnt="9" custLinFactY="19650" custLinFactNeighborX="41328" custLinFactNeighborY="100000"/>
      <dgm:spPr/>
      <dgm:t>
        <a:bodyPr/>
        <a:lstStyle/>
        <a:p>
          <a:endParaRPr lang="en-US"/>
        </a:p>
      </dgm:t>
    </dgm:pt>
    <dgm:pt modelId="{4B3C4E90-C12A-401B-B5C7-F3BAE392D743}" type="pres">
      <dgm:prSet presAssocID="{B66CE5AF-D9BD-4F48-B3A4-5E78F0B21845}" presName="compNode" presStyleCnt="0"/>
      <dgm:spPr/>
    </dgm:pt>
    <dgm:pt modelId="{0EDC0F3C-D498-405D-80C4-FE546011E352}" type="pres">
      <dgm:prSet presAssocID="{B66CE5AF-D9BD-4F48-B3A4-5E78F0B21845}" presName="dummyConnPt" presStyleCnt="0"/>
      <dgm:spPr/>
    </dgm:pt>
    <dgm:pt modelId="{96730613-14AD-4E7C-AEBC-0AFF47495C95}" type="pres">
      <dgm:prSet presAssocID="{B66CE5AF-D9BD-4F48-B3A4-5E78F0B21845}" presName="node" presStyleLbl="node1" presStyleIdx="6" presStyleCnt="10" custLinFactNeighborX="847" custLinFactNeighborY="6257">
        <dgm:presLayoutVars>
          <dgm:bulletEnabled val="1"/>
        </dgm:presLayoutVars>
      </dgm:prSet>
      <dgm:spPr/>
      <dgm:t>
        <a:bodyPr/>
        <a:lstStyle/>
        <a:p>
          <a:endParaRPr lang="en-US"/>
        </a:p>
      </dgm:t>
    </dgm:pt>
    <dgm:pt modelId="{81A05719-B1A8-48CC-8A81-57A2003EE72F}" type="pres">
      <dgm:prSet presAssocID="{989484F2-9F24-4E4F-A4BD-F9070049500D}" presName="sibTrans" presStyleLbl="bgSibTrans2D1" presStyleIdx="6" presStyleCnt="9" custLinFactNeighborX="41328" custLinFactNeighborY="22702"/>
      <dgm:spPr/>
      <dgm:t>
        <a:bodyPr/>
        <a:lstStyle/>
        <a:p>
          <a:endParaRPr lang="en-US"/>
        </a:p>
      </dgm:t>
    </dgm:pt>
    <dgm:pt modelId="{1A416179-C039-41EC-8191-716DA6F35113}" type="pres">
      <dgm:prSet presAssocID="{BE25EBDB-0FD3-4399-B739-D35D9704AAF7}" presName="compNode" presStyleCnt="0"/>
      <dgm:spPr/>
    </dgm:pt>
    <dgm:pt modelId="{97E79E03-FBD8-477E-9693-8D9FD38E9BFE}" type="pres">
      <dgm:prSet presAssocID="{BE25EBDB-0FD3-4399-B739-D35D9704AAF7}" presName="dummyConnPt" presStyleCnt="0"/>
      <dgm:spPr/>
    </dgm:pt>
    <dgm:pt modelId="{016022EE-945A-45C8-877A-186C191D11C4}" type="pres">
      <dgm:prSet presAssocID="{BE25EBDB-0FD3-4399-B739-D35D9704AAF7}" presName="node" presStyleLbl="node1" presStyleIdx="7" presStyleCnt="10" custLinFactNeighborX="847" custLinFactNeighborY="6257">
        <dgm:presLayoutVars>
          <dgm:bulletEnabled val="1"/>
        </dgm:presLayoutVars>
      </dgm:prSet>
      <dgm:spPr/>
      <dgm:t>
        <a:bodyPr/>
        <a:lstStyle/>
        <a:p>
          <a:endParaRPr lang="en-US"/>
        </a:p>
      </dgm:t>
    </dgm:pt>
    <dgm:pt modelId="{F2739619-7DD1-4DD0-86D0-096277B5BA73}" type="pres">
      <dgm:prSet presAssocID="{08CF2C2A-1C93-481E-B1A0-E4EA5D689CBE}" presName="sibTrans" presStyleLbl="bgSibTrans2D1" presStyleIdx="7" presStyleCnt="9" custLinFactY="88985" custLinFactNeighborX="23340" custLinFactNeighborY="100000"/>
      <dgm:spPr/>
      <dgm:t>
        <a:bodyPr/>
        <a:lstStyle/>
        <a:p>
          <a:endParaRPr lang="en-US"/>
        </a:p>
      </dgm:t>
    </dgm:pt>
    <dgm:pt modelId="{3440F484-DA51-4FFC-9571-9DCF93880A6C}" type="pres">
      <dgm:prSet presAssocID="{784A72A8-A218-4F41-827C-B6DD7588B645}" presName="compNode" presStyleCnt="0"/>
      <dgm:spPr/>
    </dgm:pt>
    <dgm:pt modelId="{03449918-F8A0-4B08-A7E4-EEBD7B2FC361}" type="pres">
      <dgm:prSet presAssocID="{784A72A8-A218-4F41-827C-B6DD7588B645}" presName="dummyConnPt" presStyleCnt="0"/>
      <dgm:spPr/>
    </dgm:pt>
    <dgm:pt modelId="{E9F96E6B-9E87-49E8-9EF9-B4C3DAF98EB7}" type="pres">
      <dgm:prSet presAssocID="{784A72A8-A218-4F41-827C-B6DD7588B645}" presName="node" presStyleLbl="node1" presStyleIdx="8" presStyleCnt="10" custLinFactNeighborX="3342" custLinFactNeighborY="8444">
        <dgm:presLayoutVars>
          <dgm:bulletEnabled val="1"/>
        </dgm:presLayoutVars>
      </dgm:prSet>
      <dgm:spPr/>
      <dgm:t>
        <a:bodyPr/>
        <a:lstStyle/>
        <a:p>
          <a:endParaRPr lang="en-US"/>
        </a:p>
      </dgm:t>
    </dgm:pt>
    <dgm:pt modelId="{9F838D51-F4D0-4E6D-946C-CF951FCB4094}" type="pres">
      <dgm:prSet presAssocID="{4F714056-816B-4277-81DD-083B4E60EA51}" presName="sibTrans" presStyleLbl="bgSibTrans2D1" presStyleIdx="8" presStyleCnt="9" custAng="21482945" custLinFactNeighborX="38404" custLinFactNeighborY="22702"/>
      <dgm:spPr/>
      <dgm:t>
        <a:bodyPr/>
        <a:lstStyle/>
        <a:p>
          <a:endParaRPr lang="en-US"/>
        </a:p>
      </dgm:t>
    </dgm:pt>
    <dgm:pt modelId="{AB62D440-BB77-4FFD-A32D-0977D35E9958}" type="pres">
      <dgm:prSet presAssocID="{2FBE73E7-E833-4E36-B9C7-F4C9C938DE6E}" presName="compNode" presStyleCnt="0"/>
      <dgm:spPr/>
    </dgm:pt>
    <dgm:pt modelId="{12AD2965-C3CA-4F4C-BC3A-CED8BFBAC8D1}" type="pres">
      <dgm:prSet presAssocID="{2FBE73E7-E833-4E36-B9C7-F4C9C938DE6E}" presName="dummyConnPt" presStyleCnt="0"/>
      <dgm:spPr/>
    </dgm:pt>
    <dgm:pt modelId="{6865742E-764A-4292-84DC-0143D6A6793F}" type="pres">
      <dgm:prSet presAssocID="{2FBE73E7-E833-4E36-B9C7-F4C9C938DE6E}" presName="node" presStyleLbl="node1" presStyleIdx="9" presStyleCnt="10" custLinFactNeighborX="847" custLinFactNeighborY="6257">
        <dgm:presLayoutVars>
          <dgm:bulletEnabled val="1"/>
        </dgm:presLayoutVars>
      </dgm:prSet>
      <dgm:spPr/>
      <dgm:t>
        <a:bodyPr/>
        <a:lstStyle/>
        <a:p>
          <a:endParaRPr lang="en-US"/>
        </a:p>
      </dgm:t>
    </dgm:pt>
  </dgm:ptLst>
  <dgm:cxnLst>
    <dgm:cxn modelId="{9F29BE7A-F4C0-4EA2-B8FD-53A874C1A0EF}" type="presOf" srcId="{580B1CBA-CCEC-4C54-9895-95137F8DCFC5}" destId="{B0E1AC57-5BB5-43B1-96A6-893181B7FCC0}" srcOrd="0" destOrd="0" presId="urn:microsoft.com/office/officeart/2005/8/layout/bProcess4"/>
    <dgm:cxn modelId="{95EC217C-BA3D-40A1-B080-46DF6A29E81A}" srcId="{5466D729-AEE9-4DC5-B5F2-E2426FBA2673}" destId="{CD4ECD84-52AB-4F85-B451-2A8492688B4E}" srcOrd="0" destOrd="0" parTransId="{2375E921-0837-4A08-897F-4EC4D97D9C4D}" sibTransId="{A32E3DA9-1A0D-4AFD-9C41-B9592A662D76}"/>
    <dgm:cxn modelId="{1FDD2A9E-5F3C-4F89-8751-3489C89DFE77}" type="presOf" srcId="{E1C42BCE-658C-4930-A94F-50AE08D18070}" destId="{283A08CC-F3F9-4AFF-A524-4DC4689528A8}" srcOrd="0" destOrd="0" presId="urn:microsoft.com/office/officeart/2005/8/layout/bProcess4"/>
    <dgm:cxn modelId="{4EC4D948-D4C6-405A-A91D-21FB1C1E7A5A}" type="presOf" srcId="{989484F2-9F24-4E4F-A4BD-F9070049500D}" destId="{81A05719-B1A8-48CC-8A81-57A2003EE72F}" srcOrd="0" destOrd="0" presId="urn:microsoft.com/office/officeart/2005/8/layout/bProcess4"/>
    <dgm:cxn modelId="{16F281D1-B06E-4DB2-9FF1-FD77FEAF6E85}" type="presOf" srcId="{BE25EBDB-0FD3-4399-B739-D35D9704AAF7}" destId="{016022EE-945A-45C8-877A-186C191D11C4}" srcOrd="0" destOrd="0" presId="urn:microsoft.com/office/officeart/2005/8/layout/bProcess4"/>
    <dgm:cxn modelId="{01D2657D-A5C6-4D17-BC23-0C41D10CB338}" srcId="{5466D729-AEE9-4DC5-B5F2-E2426FBA2673}" destId="{BE25EBDB-0FD3-4399-B739-D35D9704AAF7}" srcOrd="7" destOrd="0" parTransId="{FDD5AA95-A251-4599-BFC8-C05F8739E7DF}" sibTransId="{08CF2C2A-1C93-481E-B1A0-E4EA5D689CBE}"/>
    <dgm:cxn modelId="{B2ED96DC-9726-4A4E-A826-77F3F9E0793B}" type="presOf" srcId="{2F1E94ED-2D76-48AA-A379-AA7ED5063E3A}" destId="{02F52563-0F9D-4D60-A424-E80049B69A37}" srcOrd="0" destOrd="0" presId="urn:microsoft.com/office/officeart/2005/8/layout/bProcess4"/>
    <dgm:cxn modelId="{97C5010A-0F04-4AC5-866D-99364B8D2F0A}" type="presOf" srcId="{CD4ECD84-52AB-4F85-B451-2A8492688B4E}" destId="{504B46E5-E6C7-4269-B14F-115F17DBFA55}" srcOrd="0" destOrd="0" presId="urn:microsoft.com/office/officeart/2005/8/layout/bProcess4"/>
    <dgm:cxn modelId="{AC40E837-40C6-490A-97DF-98CAF44F9DD9}" srcId="{5466D729-AEE9-4DC5-B5F2-E2426FBA2673}" destId="{1D10C97D-8AAA-4E24-B2F5-F766B5442863}" srcOrd="3" destOrd="0" parTransId="{745C925C-B8A9-4D5D-B5C0-1622D003E092}" sibTransId="{1C69359A-2133-4029-A780-B27F239D4BB1}"/>
    <dgm:cxn modelId="{B89324E9-2715-4215-93AB-3032F6DC1498}" type="presOf" srcId="{08CF2C2A-1C93-481E-B1A0-E4EA5D689CBE}" destId="{F2739619-7DD1-4DD0-86D0-096277B5BA73}" srcOrd="0" destOrd="0" presId="urn:microsoft.com/office/officeart/2005/8/layout/bProcess4"/>
    <dgm:cxn modelId="{E6B62B39-F2BF-4229-A4D4-05EB7FD9CBFD}" srcId="{5466D729-AEE9-4DC5-B5F2-E2426FBA2673}" destId="{8E6B75C7-FE20-4F27-A700-1BC80BBA24DE}" srcOrd="1" destOrd="0" parTransId="{2B4EA567-B63D-4C51-AED2-DB92BB1EE240}" sibTransId="{E1C42BCE-658C-4930-A94F-50AE08D18070}"/>
    <dgm:cxn modelId="{CD782591-6D55-4C7F-9352-50B396FBC607}" srcId="{5466D729-AEE9-4DC5-B5F2-E2426FBA2673}" destId="{580B1CBA-CCEC-4C54-9895-95137F8DCFC5}" srcOrd="5" destOrd="0" parTransId="{02A3D8CE-DE6B-4C53-9626-9EBA377379D7}" sibTransId="{2F1E94ED-2D76-48AA-A379-AA7ED5063E3A}"/>
    <dgm:cxn modelId="{ED338219-C826-4FAF-82B1-897F11CA940B}" type="presOf" srcId="{5E2451AF-7E42-41A0-9860-AF2F307E3501}" destId="{098F75F9-1BCD-4B0B-9F0C-8677754A82F4}" srcOrd="0" destOrd="0" presId="urn:microsoft.com/office/officeart/2005/8/layout/bProcess4"/>
    <dgm:cxn modelId="{88AC0506-2485-4F5E-AF6B-874C9346F65E}" srcId="{5466D729-AEE9-4DC5-B5F2-E2426FBA2673}" destId="{F9B960ED-BE3C-4D92-B53E-F0C153625F9F}" srcOrd="4" destOrd="0" parTransId="{F6EA3675-BCD6-4420-8749-2C0A1E8958E0}" sibTransId="{8B44A604-4BF9-45FC-866B-4A82EC0056AE}"/>
    <dgm:cxn modelId="{8945E0C3-87F6-46AB-8D58-5A06396A7291}" type="presOf" srcId="{A32E3DA9-1A0D-4AFD-9C41-B9592A662D76}" destId="{70AAA0B0-DAB0-495A-93D6-0E9FDD1CC823}" srcOrd="0" destOrd="0" presId="urn:microsoft.com/office/officeart/2005/8/layout/bProcess4"/>
    <dgm:cxn modelId="{4E70A667-E753-4701-83D2-F45EDC6DA98B}" type="presOf" srcId="{1D10C97D-8AAA-4E24-B2F5-F766B5442863}" destId="{4687CBE8-9B40-4B17-B027-22D26A18DFBD}" srcOrd="0" destOrd="0" presId="urn:microsoft.com/office/officeart/2005/8/layout/bProcess4"/>
    <dgm:cxn modelId="{967740D6-B09B-4530-95E9-837FF5BAED58}" type="presOf" srcId="{B66CE5AF-D9BD-4F48-B3A4-5E78F0B21845}" destId="{96730613-14AD-4E7C-AEBC-0AFF47495C95}" srcOrd="0" destOrd="0" presId="urn:microsoft.com/office/officeart/2005/8/layout/bProcess4"/>
    <dgm:cxn modelId="{B3C1E3E5-188E-48A5-AB3B-3952763EAFDC}" srcId="{5466D729-AEE9-4DC5-B5F2-E2426FBA2673}" destId="{B66CE5AF-D9BD-4F48-B3A4-5E78F0B21845}" srcOrd="6" destOrd="0" parTransId="{741F97B5-5267-41F8-860D-025319E15303}" sibTransId="{989484F2-9F24-4E4F-A4BD-F9070049500D}"/>
    <dgm:cxn modelId="{3643FA52-5375-480A-A551-B702A6E19A13}" type="presOf" srcId="{1C69359A-2133-4029-A780-B27F239D4BB1}" destId="{5054A27F-E2CA-4E8F-BBBE-9AFDCB920B58}" srcOrd="0" destOrd="0" presId="urn:microsoft.com/office/officeart/2005/8/layout/bProcess4"/>
    <dgm:cxn modelId="{9D3052AA-05D1-4D01-AC69-363F62BCCDB8}" type="presOf" srcId="{8B44A604-4BF9-45FC-866B-4A82EC0056AE}" destId="{F5EFF8EE-59F0-4522-ABFC-7B80248DFB61}" srcOrd="0" destOrd="0" presId="urn:microsoft.com/office/officeart/2005/8/layout/bProcess4"/>
    <dgm:cxn modelId="{FE8E983B-CE69-40BB-8FC1-223E28A661DF}" srcId="{5466D729-AEE9-4DC5-B5F2-E2426FBA2673}" destId="{784A72A8-A218-4F41-827C-B6DD7588B645}" srcOrd="8" destOrd="0" parTransId="{0645A9DE-851B-4344-9CC0-59683BC0BF30}" sibTransId="{4F714056-816B-4277-81DD-083B4E60EA51}"/>
    <dgm:cxn modelId="{27276645-A8AB-46EF-BCE6-094373518239}" type="presOf" srcId="{F9B960ED-BE3C-4D92-B53E-F0C153625F9F}" destId="{58935C61-EEEA-40D5-A290-CB42BCDB57D9}" srcOrd="0" destOrd="0" presId="urn:microsoft.com/office/officeart/2005/8/layout/bProcess4"/>
    <dgm:cxn modelId="{28D5D3DC-8F99-44CD-8EF5-148187ED2D67}" srcId="{5466D729-AEE9-4DC5-B5F2-E2426FBA2673}" destId="{5E2451AF-7E42-41A0-9860-AF2F307E3501}" srcOrd="2" destOrd="0" parTransId="{FFEBDFC0-D13C-4E27-BD68-0ADF90DDA17E}" sibTransId="{6729B26A-A1F4-4094-9D3A-F9287509BB00}"/>
    <dgm:cxn modelId="{161945AA-9247-4887-8764-8496322F88BF}" type="presOf" srcId="{5466D729-AEE9-4DC5-B5F2-E2426FBA2673}" destId="{1AE39697-2979-446D-8A0E-266E4CE0127A}" srcOrd="0" destOrd="0" presId="urn:microsoft.com/office/officeart/2005/8/layout/bProcess4"/>
    <dgm:cxn modelId="{599B9F3A-9D2F-4D73-9563-996ADCF77435}" type="presOf" srcId="{8E6B75C7-FE20-4F27-A700-1BC80BBA24DE}" destId="{B3D2DACA-358C-49AF-B77B-C7765C3B54AB}" srcOrd="0" destOrd="0" presId="urn:microsoft.com/office/officeart/2005/8/layout/bProcess4"/>
    <dgm:cxn modelId="{18FD2900-26C8-4B98-8ED1-042C6BCD0628}" type="presOf" srcId="{4F714056-816B-4277-81DD-083B4E60EA51}" destId="{9F838D51-F4D0-4E6D-946C-CF951FCB4094}" srcOrd="0" destOrd="0" presId="urn:microsoft.com/office/officeart/2005/8/layout/bProcess4"/>
    <dgm:cxn modelId="{66CA3E9D-AE2A-4018-A2FB-0E71A16BCBF2}" srcId="{5466D729-AEE9-4DC5-B5F2-E2426FBA2673}" destId="{2FBE73E7-E833-4E36-B9C7-F4C9C938DE6E}" srcOrd="9" destOrd="0" parTransId="{C57B0F25-7DF1-4A73-BE2D-D0503B0C7A02}" sibTransId="{CEB3692A-CE76-4328-9445-9440B3EA1348}"/>
    <dgm:cxn modelId="{6DCA9671-6FBF-477A-9FB0-8DAA93AAFEFA}" type="presOf" srcId="{6729B26A-A1F4-4094-9D3A-F9287509BB00}" destId="{64612A93-3126-4849-A7C5-CB1A268CD938}" srcOrd="0" destOrd="0" presId="urn:microsoft.com/office/officeart/2005/8/layout/bProcess4"/>
    <dgm:cxn modelId="{1F08A611-E3B5-4712-AED8-CABDED526A66}" type="presOf" srcId="{2FBE73E7-E833-4E36-B9C7-F4C9C938DE6E}" destId="{6865742E-764A-4292-84DC-0143D6A6793F}" srcOrd="0" destOrd="0" presId="urn:microsoft.com/office/officeart/2005/8/layout/bProcess4"/>
    <dgm:cxn modelId="{17C72DE6-36D9-4A44-8969-83C564E77D38}" type="presOf" srcId="{784A72A8-A218-4F41-827C-B6DD7588B645}" destId="{E9F96E6B-9E87-49E8-9EF9-B4C3DAF98EB7}" srcOrd="0" destOrd="0" presId="urn:microsoft.com/office/officeart/2005/8/layout/bProcess4"/>
    <dgm:cxn modelId="{707496E7-83C1-4470-B0A1-95E42C707B85}" type="presParOf" srcId="{1AE39697-2979-446D-8A0E-266E4CE0127A}" destId="{6F91B725-75DE-4A23-A864-42A49DA999E4}" srcOrd="0" destOrd="0" presId="urn:microsoft.com/office/officeart/2005/8/layout/bProcess4"/>
    <dgm:cxn modelId="{380054A0-5E2B-419E-B410-E2D278136560}" type="presParOf" srcId="{6F91B725-75DE-4A23-A864-42A49DA999E4}" destId="{70321326-8A20-4BEC-92E5-2CD7380DD8F4}" srcOrd="0" destOrd="0" presId="urn:microsoft.com/office/officeart/2005/8/layout/bProcess4"/>
    <dgm:cxn modelId="{E69417A2-1486-4A34-9ADC-341F4875058F}" type="presParOf" srcId="{6F91B725-75DE-4A23-A864-42A49DA999E4}" destId="{504B46E5-E6C7-4269-B14F-115F17DBFA55}" srcOrd="1" destOrd="0" presId="urn:microsoft.com/office/officeart/2005/8/layout/bProcess4"/>
    <dgm:cxn modelId="{9D4C01E1-D0FC-46D1-B4E6-1A6109A09C77}" type="presParOf" srcId="{1AE39697-2979-446D-8A0E-266E4CE0127A}" destId="{70AAA0B0-DAB0-495A-93D6-0E9FDD1CC823}" srcOrd="1" destOrd="0" presId="urn:microsoft.com/office/officeart/2005/8/layout/bProcess4"/>
    <dgm:cxn modelId="{98494544-358E-4B5C-85F7-53BCEC0C300D}" type="presParOf" srcId="{1AE39697-2979-446D-8A0E-266E4CE0127A}" destId="{BE11E616-76ED-427D-B5FC-E2166076B3A9}" srcOrd="2" destOrd="0" presId="urn:microsoft.com/office/officeart/2005/8/layout/bProcess4"/>
    <dgm:cxn modelId="{982F3933-9F47-488F-A219-F62F455496CC}" type="presParOf" srcId="{BE11E616-76ED-427D-B5FC-E2166076B3A9}" destId="{493F363D-A372-441A-93D7-348FE4F0863A}" srcOrd="0" destOrd="0" presId="urn:microsoft.com/office/officeart/2005/8/layout/bProcess4"/>
    <dgm:cxn modelId="{E5ABC314-F2FE-4244-9DED-A41C29439BA8}" type="presParOf" srcId="{BE11E616-76ED-427D-B5FC-E2166076B3A9}" destId="{B3D2DACA-358C-49AF-B77B-C7765C3B54AB}" srcOrd="1" destOrd="0" presId="urn:microsoft.com/office/officeart/2005/8/layout/bProcess4"/>
    <dgm:cxn modelId="{69F01920-112F-4CCB-933D-5EDA5BD7A105}" type="presParOf" srcId="{1AE39697-2979-446D-8A0E-266E4CE0127A}" destId="{283A08CC-F3F9-4AFF-A524-4DC4689528A8}" srcOrd="3" destOrd="0" presId="urn:microsoft.com/office/officeart/2005/8/layout/bProcess4"/>
    <dgm:cxn modelId="{B92E27F3-81D3-42BD-AC00-5607AA254F2E}" type="presParOf" srcId="{1AE39697-2979-446D-8A0E-266E4CE0127A}" destId="{1AA1B397-DAC7-48DC-8994-296AA4326FB9}" srcOrd="4" destOrd="0" presId="urn:microsoft.com/office/officeart/2005/8/layout/bProcess4"/>
    <dgm:cxn modelId="{5283D89F-930E-41CA-9537-A6C0A8838024}" type="presParOf" srcId="{1AA1B397-DAC7-48DC-8994-296AA4326FB9}" destId="{66CCC5DF-82A9-4AD0-9AB6-D85FCE86F9CC}" srcOrd="0" destOrd="0" presId="urn:microsoft.com/office/officeart/2005/8/layout/bProcess4"/>
    <dgm:cxn modelId="{52315476-CA1B-4825-A800-1E7EA198E6E4}" type="presParOf" srcId="{1AA1B397-DAC7-48DC-8994-296AA4326FB9}" destId="{098F75F9-1BCD-4B0B-9F0C-8677754A82F4}" srcOrd="1" destOrd="0" presId="urn:microsoft.com/office/officeart/2005/8/layout/bProcess4"/>
    <dgm:cxn modelId="{9DA235D1-2600-4E85-ADE8-8576205E382D}" type="presParOf" srcId="{1AE39697-2979-446D-8A0E-266E4CE0127A}" destId="{64612A93-3126-4849-A7C5-CB1A268CD938}" srcOrd="5" destOrd="0" presId="urn:microsoft.com/office/officeart/2005/8/layout/bProcess4"/>
    <dgm:cxn modelId="{3C5A9E70-159F-45AE-959C-D3303FCF2427}" type="presParOf" srcId="{1AE39697-2979-446D-8A0E-266E4CE0127A}" destId="{E566B25D-A9AA-4E89-B3C8-D57B8B07248A}" srcOrd="6" destOrd="0" presId="urn:microsoft.com/office/officeart/2005/8/layout/bProcess4"/>
    <dgm:cxn modelId="{71A4A04A-DF45-48BB-A77A-5964CF877956}" type="presParOf" srcId="{E566B25D-A9AA-4E89-B3C8-D57B8B07248A}" destId="{7780287C-0905-4165-BC31-A0EA0AAFF4AC}" srcOrd="0" destOrd="0" presId="urn:microsoft.com/office/officeart/2005/8/layout/bProcess4"/>
    <dgm:cxn modelId="{05E9950F-88DC-4FDE-83B8-17AA5B9F7E2C}" type="presParOf" srcId="{E566B25D-A9AA-4E89-B3C8-D57B8B07248A}" destId="{4687CBE8-9B40-4B17-B027-22D26A18DFBD}" srcOrd="1" destOrd="0" presId="urn:microsoft.com/office/officeart/2005/8/layout/bProcess4"/>
    <dgm:cxn modelId="{02A66F2C-8D7B-4836-8E5C-3C497CA1875D}" type="presParOf" srcId="{1AE39697-2979-446D-8A0E-266E4CE0127A}" destId="{5054A27F-E2CA-4E8F-BBBE-9AFDCB920B58}" srcOrd="7" destOrd="0" presId="urn:microsoft.com/office/officeart/2005/8/layout/bProcess4"/>
    <dgm:cxn modelId="{C31653A0-1C37-4B7A-A1D1-E3A2C71342AB}" type="presParOf" srcId="{1AE39697-2979-446D-8A0E-266E4CE0127A}" destId="{964554C0-35F6-4708-8587-259020ACAD83}" srcOrd="8" destOrd="0" presId="urn:microsoft.com/office/officeart/2005/8/layout/bProcess4"/>
    <dgm:cxn modelId="{285B594A-347F-496E-8832-1615178EA7DC}" type="presParOf" srcId="{964554C0-35F6-4708-8587-259020ACAD83}" destId="{1C90D48B-9006-4E8B-A4C5-035CF5418101}" srcOrd="0" destOrd="0" presId="urn:microsoft.com/office/officeart/2005/8/layout/bProcess4"/>
    <dgm:cxn modelId="{5C3B21B6-455A-4E75-BCB2-E5320612A3EE}" type="presParOf" srcId="{964554C0-35F6-4708-8587-259020ACAD83}" destId="{58935C61-EEEA-40D5-A290-CB42BCDB57D9}" srcOrd="1" destOrd="0" presId="urn:microsoft.com/office/officeart/2005/8/layout/bProcess4"/>
    <dgm:cxn modelId="{176E5185-6377-493A-996E-730A3FADFBA7}" type="presParOf" srcId="{1AE39697-2979-446D-8A0E-266E4CE0127A}" destId="{F5EFF8EE-59F0-4522-ABFC-7B80248DFB61}" srcOrd="9" destOrd="0" presId="urn:microsoft.com/office/officeart/2005/8/layout/bProcess4"/>
    <dgm:cxn modelId="{80922B16-EE39-43FF-A8C7-3CC0349167FE}" type="presParOf" srcId="{1AE39697-2979-446D-8A0E-266E4CE0127A}" destId="{7BFADF93-E022-4833-9BB1-6C05674E1C31}" srcOrd="10" destOrd="0" presId="urn:microsoft.com/office/officeart/2005/8/layout/bProcess4"/>
    <dgm:cxn modelId="{DBA6BF47-3BA7-485D-876B-261EB4AFF56A}" type="presParOf" srcId="{7BFADF93-E022-4833-9BB1-6C05674E1C31}" destId="{EF999001-C9E9-4317-80BF-7460C380FE17}" srcOrd="0" destOrd="0" presId="urn:microsoft.com/office/officeart/2005/8/layout/bProcess4"/>
    <dgm:cxn modelId="{E8EB3E41-7F71-4E43-9D60-8ED871EBC010}" type="presParOf" srcId="{7BFADF93-E022-4833-9BB1-6C05674E1C31}" destId="{B0E1AC57-5BB5-43B1-96A6-893181B7FCC0}" srcOrd="1" destOrd="0" presId="urn:microsoft.com/office/officeart/2005/8/layout/bProcess4"/>
    <dgm:cxn modelId="{CAC70AB8-2774-43C6-86CA-2452BA55CFCE}" type="presParOf" srcId="{1AE39697-2979-446D-8A0E-266E4CE0127A}" destId="{02F52563-0F9D-4D60-A424-E80049B69A37}" srcOrd="11" destOrd="0" presId="urn:microsoft.com/office/officeart/2005/8/layout/bProcess4"/>
    <dgm:cxn modelId="{5E6AC8A4-F034-4731-9C19-2840CB72501A}" type="presParOf" srcId="{1AE39697-2979-446D-8A0E-266E4CE0127A}" destId="{4B3C4E90-C12A-401B-B5C7-F3BAE392D743}" srcOrd="12" destOrd="0" presId="urn:microsoft.com/office/officeart/2005/8/layout/bProcess4"/>
    <dgm:cxn modelId="{B3377BF0-9781-4162-B697-895BF7AFC3E0}" type="presParOf" srcId="{4B3C4E90-C12A-401B-B5C7-F3BAE392D743}" destId="{0EDC0F3C-D498-405D-80C4-FE546011E352}" srcOrd="0" destOrd="0" presId="urn:microsoft.com/office/officeart/2005/8/layout/bProcess4"/>
    <dgm:cxn modelId="{E6B5D6DC-1745-4AB4-9B49-C32B44C16AB1}" type="presParOf" srcId="{4B3C4E90-C12A-401B-B5C7-F3BAE392D743}" destId="{96730613-14AD-4E7C-AEBC-0AFF47495C95}" srcOrd="1" destOrd="0" presId="urn:microsoft.com/office/officeart/2005/8/layout/bProcess4"/>
    <dgm:cxn modelId="{2AF34D7C-B891-4B79-90BC-CD19A75A0819}" type="presParOf" srcId="{1AE39697-2979-446D-8A0E-266E4CE0127A}" destId="{81A05719-B1A8-48CC-8A81-57A2003EE72F}" srcOrd="13" destOrd="0" presId="urn:microsoft.com/office/officeart/2005/8/layout/bProcess4"/>
    <dgm:cxn modelId="{4A09D413-8B72-44BE-8AB8-DC82D1823A49}" type="presParOf" srcId="{1AE39697-2979-446D-8A0E-266E4CE0127A}" destId="{1A416179-C039-41EC-8191-716DA6F35113}" srcOrd="14" destOrd="0" presId="urn:microsoft.com/office/officeart/2005/8/layout/bProcess4"/>
    <dgm:cxn modelId="{503B648C-9E78-4B85-8B79-F5584A50BFDA}" type="presParOf" srcId="{1A416179-C039-41EC-8191-716DA6F35113}" destId="{97E79E03-FBD8-477E-9693-8D9FD38E9BFE}" srcOrd="0" destOrd="0" presId="urn:microsoft.com/office/officeart/2005/8/layout/bProcess4"/>
    <dgm:cxn modelId="{F6C051D3-5B47-4285-9BAF-0BF4865F2E1E}" type="presParOf" srcId="{1A416179-C039-41EC-8191-716DA6F35113}" destId="{016022EE-945A-45C8-877A-186C191D11C4}" srcOrd="1" destOrd="0" presId="urn:microsoft.com/office/officeart/2005/8/layout/bProcess4"/>
    <dgm:cxn modelId="{292EC6D1-8F93-46D4-82F1-865253AB80B8}" type="presParOf" srcId="{1AE39697-2979-446D-8A0E-266E4CE0127A}" destId="{F2739619-7DD1-4DD0-86D0-096277B5BA73}" srcOrd="15" destOrd="0" presId="urn:microsoft.com/office/officeart/2005/8/layout/bProcess4"/>
    <dgm:cxn modelId="{C0FD643E-C762-4A5A-829B-E80001D1F551}" type="presParOf" srcId="{1AE39697-2979-446D-8A0E-266E4CE0127A}" destId="{3440F484-DA51-4FFC-9571-9DCF93880A6C}" srcOrd="16" destOrd="0" presId="urn:microsoft.com/office/officeart/2005/8/layout/bProcess4"/>
    <dgm:cxn modelId="{9C2ABCED-CC73-4BC9-8AF4-C77B55430FD0}" type="presParOf" srcId="{3440F484-DA51-4FFC-9571-9DCF93880A6C}" destId="{03449918-F8A0-4B08-A7E4-EEBD7B2FC361}" srcOrd="0" destOrd="0" presId="urn:microsoft.com/office/officeart/2005/8/layout/bProcess4"/>
    <dgm:cxn modelId="{47324B4B-5861-466E-8BEA-0E1A42FD6ECF}" type="presParOf" srcId="{3440F484-DA51-4FFC-9571-9DCF93880A6C}" destId="{E9F96E6B-9E87-49E8-9EF9-B4C3DAF98EB7}" srcOrd="1" destOrd="0" presId="urn:microsoft.com/office/officeart/2005/8/layout/bProcess4"/>
    <dgm:cxn modelId="{89229BF6-3DDC-41C3-955E-D43F88F78419}" type="presParOf" srcId="{1AE39697-2979-446D-8A0E-266E4CE0127A}" destId="{9F838D51-F4D0-4E6D-946C-CF951FCB4094}" srcOrd="17" destOrd="0" presId="urn:microsoft.com/office/officeart/2005/8/layout/bProcess4"/>
    <dgm:cxn modelId="{42E1A4F7-A93C-4917-BE44-8228587F63B7}" type="presParOf" srcId="{1AE39697-2979-446D-8A0E-266E4CE0127A}" destId="{AB62D440-BB77-4FFD-A32D-0977D35E9958}" srcOrd="18" destOrd="0" presId="urn:microsoft.com/office/officeart/2005/8/layout/bProcess4"/>
    <dgm:cxn modelId="{8E57FBFA-B40E-4F77-B119-510CE2315DB7}" type="presParOf" srcId="{AB62D440-BB77-4FFD-A32D-0977D35E9958}" destId="{12AD2965-C3CA-4F4C-BC3A-CED8BFBAC8D1}" srcOrd="0" destOrd="0" presId="urn:microsoft.com/office/officeart/2005/8/layout/bProcess4"/>
    <dgm:cxn modelId="{80D366CF-2F79-411D-A651-586C3D9DA094}" type="presParOf" srcId="{AB62D440-BB77-4FFD-A32D-0977D35E9958}" destId="{6865742E-764A-4292-84DC-0143D6A6793F}"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66D729-AEE9-4DC5-B5F2-E2426FBA2673}" type="doc">
      <dgm:prSet loTypeId="urn:microsoft.com/office/officeart/2005/8/layout/bProcess4" loCatId="process" qsTypeId="urn:microsoft.com/office/officeart/2005/8/quickstyle/3d3" qsCatId="3D" csTypeId="urn:microsoft.com/office/officeart/2005/8/colors/accent1_2" csCatId="accent1" phldr="1"/>
      <dgm:spPr/>
      <dgm:t>
        <a:bodyPr/>
        <a:lstStyle/>
        <a:p>
          <a:endParaRPr lang="en-US"/>
        </a:p>
      </dgm:t>
    </dgm:pt>
    <dgm:pt modelId="{CD4ECD84-52AB-4F85-B451-2A8492688B4E}">
      <dgm:prSet custT="1"/>
      <dgm:spPr/>
      <dgm:t>
        <a:bodyPr/>
        <a:lstStyle/>
        <a:p>
          <a:pPr rtl="0"/>
          <a:r>
            <a:rPr lang="en-US" sz="1000" dirty="0" smtClean="0"/>
            <a:t>Report all work injuries and illnesses immediately</a:t>
          </a:r>
          <a:endParaRPr lang="en-US" sz="1000" dirty="0"/>
        </a:p>
      </dgm:t>
    </dgm:pt>
    <dgm:pt modelId="{2375E921-0837-4A08-897F-4EC4D97D9C4D}" type="parTrans" cxnId="{95EC217C-BA3D-40A1-B080-46DF6A29E81A}">
      <dgm:prSet/>
      <dgm:spPr/>
      <dgm:t>
        <a:bodyPr/>
        <a:lstStyle/>
        <a:p>
          <a:endParaRPr lang="en-US"/>
        </a:p>
      </dgm:t>
    </dgm:pt>
    <dgm:pt modelId="{A32E3DA9-1A0D-4AFD-9C41-B9592A662D76}" type="sibTrans" cxnId="{95EC217C-BA3D-40A1-B080-46DF6A29E81A}">
      <dgm:prSet/>
      <dgm:spPr>
        <a:solidFill>
          <a:schemeClr val="accent3"/>
        </a:solidFill>
      </dgm:spPr>
      <dgm:t>
        <a:bodyPr/>
        <a:lstStyle/>
        <a:p>
          <a:endParaRPr lang="en-US"/>
        </a:p>
      </dgm:t>
    </dgm:pt>
    <dgm:pt modelId="{8E6B75C7-FE20-4F27-A700-1BC80BBA24DE}">
      <dgm:prSet custT="1"/>
      <dgm:spPr/>
      <dgm:t>
        <a:bodyPr/>
        <a:lstStyle/>
        <a:p>
          <a:pPr rtl="0"/>
          <a:r>
            <a:rPr lang="en-US" sz="1000" dirty="0" smtClean="0"/>
            <a:t>Report all Unsafe Acts or Unsafe Conditions to your Supervisor</a:t>
          </a:r>
          <a:endParaRPr lang="en-US" sz="1000" dirty="0"/>
        </a:p>
      </dgm:t>
    </dgm:pt>
    <dgm:pt modelId="{2B4EA567-B63D-4C51-AED2-DB92BB1EE240}" type="parTrans" cxnId="{E6B62B39-F2BF-4229-A4D4-05EB7FD9CBFD}">
      <dgm:prSet/>
      <dgm:spPr/>
      <dgm:t>
        <a:bodyPr/>
        <a:lstStyle/>
        <a:p>
          <a:endParaRPr lang="en-US"/>
        </a:p>
      </dgm:t>
    </dgm:pt>
    <dgm:pt modelId="{E1C42BCE-658C-4930-A94F-50AE08D18070}" type="sibTrans" cxnId="{E6B62B39-F2BF-4229-A4D4-05EB7FD9CBFD}">
      <dgm:prSet/>
      <dgm:spPr>
        <a:solidFill>
          <a:schemeClr val="accent3"/>
        </a:solidFill>
      </dgm:spPr>
      <dgm:t>
        <a:bodyPr/>
        <a:lstStyle/>
        <a:p>
          <a:endParaRPr lang="en-US"/>
        </a:p>
      </dgm:t>
    </dgm:pt>
    <dgm:pt modelId="{5E2451AF-7E42-41A0-9860-AF2F307E3501}">
      <dgm:prSet custT="1"/>
      <dgm:spPr/>
      <dgm:t>
        <a:bodyPr/>
        <a:lstStyle/>
        <a:p>
          <a:pPr rtl="0"/>
          <a:r>
            <a:rPr lang="en-US" sz="1000" dirty="0" smtClean="0"/>
            <a:t>Firearms, weapons, or explosives are not permitted on Adena Property</a:t>
          </a:r>
          <a:r>
            <a:rPr lang="en-US" sz="900" dirty="0" smtClean="0"/>
            <a:t>.</a:t>
          </a:r>
          <a:endParaRPr lang="en-US" sz="900" dirty="0"/>
        </a:p>
      </dgm:t>
    </dgm:pt>
    <dgm:pt modelId="{FFEBDFC0-D13C-4E27-BD68-0ADF90DDA17E}" type="parTrans" cxnId="{28D5D3DC-8F99-44CD-8EF5-148187ED2D67}">
      <dgm:prSet/>
      <dgm:spPr/>
      <dgm:t>
        <a:bodyPr/>
        <a:lstStyle/>
        <a:p>
          <a:endParaRPr lang="en-US"/>
        </a:p>
      </dgm:t>
    </dgm:pt>
    <dgm:pt modelId="{6729B26A-A1F4-4094-9D3A-F9287509BB00}" type="sibTrans" cxnId="{28D5D3DC-8F99-44CD-8EF5-148187ED2D67}">
      <dgm:prSet/>
      <dgm:spPr>
        <a:solidFill>
          <a:schemeClr val="accent3"/>
        </a:solidFill>
      </dgm:spPr>
      <dgm:t>
        <a:bodyPr/>
        <a:lstStyle/>
        <a:p>
          <a:endParaRPr lang="en-US"/>
        </a:p>
      </dgm:t>
    </dgm:pt>
    <dgm:pt modelId="{1D10C97D-8AAA-4E24-B2F5-F766B5442863}">
      <dgm:prSet/>
      <dgm:spPr/>
      <dgm:t>
        <a:bodyPr/>
        <a:lstStyle/>
        <a:p>
          <a:pPr rtl="0"/>
          <a:r>
            <a:rPr lang="en-US" dirty="0" smtClean="0"/>
            <a:t>Use, possession, sale or being under the influence of illegal drugs, misuse of prescription drugs and/or alcohol is not permitted on Adena Property or while "on duty".</a:t>
          </a:r>
          <a:endParaRPr lang="en-US" dirty="0"/>
        </a:p>
      </dgm:t>
    </dgm:pt>
    <dgm:pt modelId="{745C925C-B8A9-4D5D-B5C0-1622D003E092}" type="parTrans" cxnId="{AC40E837-40C6-490A-97DF-98CAF44F9DD9}">
      <dgm:prSet/>
      <dgm:spPr/>
      <dgm:t>
        <a:bodyPr/>
        <a:lstStyle/>
        <a:p>
          <a:endParaRPr lang="en-US"/>
        </a:p>
      </dgm:t>
    </dgm:pt>
    <dgm:pt modelId="{1C69359A-2133-4029-A780-B27F239D4BB1}" type="sibTrans" cxnId="{AC40E837-40C6-490A-97DF-98CAF44F9DD9}">
      <dgm:prSet/>
      <dgm:spPr>
        <a:solidFill>
          <a:schemeClr val="accent3"/>
        </a:solidFill>
      </dgm:spPr>
      <dgm:t>
        <a:bodyPr/>
        <a:lstStyle/>
        <a:p>
          <a:endParaRPr lang="en-US"/>
        </a:p>
      </dgm:t>
    </dgm:pt>
    <dgm:pt modelId="{B66CE5AF-D9BD-4F48-B3A4-5E78F0B21845}">
      <dgm:prSet/>
      <dgm:spPr/>
      <dgm:t>
        <a:bodyPr/>
        <a:lstStyle/>
        <a:p>
          <a:pPr rtl="0"/>
          <a:r>
            <a:rPr lang="en-US" dirty="0" smtClean="0"/>
            <a:t>Only authorized and trained Employees may enter a posted Confined Space. All confined spaces will be posted Confined Space - Permit Required. Entry is allowed only after permits are properly issued.</a:t>
          </a:r>
          <a:endParaRPr lang="en-US" dirty="0"/>
        </a:p>
      </dgm:t>
    </dgm:pt>
    <dgm:pt modelId="{741F97B5-5267-41F8-860D-025319E15303}" type="parTrans" cxnId="{B3C1E3E5-188E-48A5-AB3B-3952763EAFDC}">
      <dgm:prSet/>
      <dgm:spPr/>
      <dgm:t>
        <a:bodyPr/>
        <a:lstStyle/>
        <a:p>
          <a:endParaRPr lang="en-US"/>
        </a:p>
      </dgm:t>
    </dgm:pt>
    <dgm:pt modelId="{989484F2-9F24-4E4F-A4BD-F9070049500D}" type="sibTrans" cxnId="{B3C1E3E5-188E-48A5-AB3B-3952763EAFDC}">
      <dgm:prSet/>
      <dgm:spPr>
        <a:solidFill>
          <a:schemeClr val="accent3"/>
        </a:solidFill>
      </dgm:spPr>
      <dgm:t>
        <a:bodyPr/>
        <a:lstStyle/>
        <a:p>
          <a:endParaRPr lang="en-US"/>
        </a:p>
      </dgm:t>
    </dgm:pt>
    <dgm:pt modelId="{BE25EBDB-0FD3-4399-B739-D35D9704AAF7}">
      <dgm:prSet/>
      <dgm:spPr/>
      <dgm:t>
        <a:bodyPr/>
        <a:lstStyle/>
        <a:p>
          <a:pPr rtl="0"/>
          <a:r>
            <a:rPr lang="en-US" dirty="0" smtClean="0"/>
            <a:t>Only authorized and trained Employees may dispense or use chemicals. It is your responsibility to know where SDS's (Safety Data Sheets) are located and that they are available for your use and review</a:t>
          </a:r>
          <a:endParaRPr lang="en-US" dirty="0"/>
        </a:p>
      </dgm:t>
    </dgm:pt>
    <dgm:pt modelId="{FDD5AA95-A251-4599-BFC8-C05F8739E7DF}" type="parTrans" cxnId="{01D2657D-A5C6-4D17-BC23-0C41D10CB338}">
      <dgm:prSet/>
      <dgm:spPr/>
      <dgm:t>
        <a:bodyPr/>
        <a:lstStyle/>
        <a:p>
          <a:endParaRPr lang="en-US"/>
        </a:p>
      </dgm:t>
    </dgm:pt>
    <dgm:pt modelId="{08CF2C2A-1C93-481E-B1A0-E4EA5D689CBE}" type="sibTrans" cxnId="{01D2657D-A5C6-4D17-BC23-0C41D10CB338}">
      <dgm:prSet/>
      <dgm:spPr>
        <a:solidFill>
          <a:schemeClr val="accent3"/>
        </a:solidFill>
      </dgm:spPr>
      <dgm:t>
        <a:bodyPr/>
        <a:lstStyle/>
        <a:p>
          <a:endParaRPr lang="en-US"/>
        </a:p>
      </dgm:t>
    </dgm:pt>
    <dgm:pt modelId="{784A72A8-A218-4F41-827C-B6DD7588B645}">
      <dgm:prSet custT="1"/>
      <dgm:spPr/>
      <dgm:t>
        <a:bodyPr/>
        <a:lstStyle/>
        <a:p>
          <a:pPr rtl="0"/>
          <a:r>
            <a:rPr lang="en-US" sz="1000" dirty="0" smtClean="0"/>
            <a:t>Keep work areas clean and aisles clear. Do not block emergency equipment or exits</a:t>
          </a:r>
          <a:r>
            <a:rPr lang="en-US" sz="900" dirty="0" smtClean="0"/>
            <a:t>.</a:t>
          </a:r>
          <a:endParaRPr lang="en-US" sz="900" dirty="0"/>
        </a:p>
      </dgm:t>
    </dgm:pt>
    <dgm:pt modelId="{0645A9DE-851B-4344-9CC0-59683BC0BF30}" type="parTrans" cxnId="{FE8E983B-CE69-40BB-8FC1-223E28A661DF}">
      <dgm:prSet/>
      <dgm:spPr/>
      <dgm:t>
        <a:bodyPr/>
        <a:lstStyle/>
        <a:p>
          <a:endParaRPr lang="en-US"/>
        </a:p>
      </dgm:t>
    </dgm:pt>
    <dgm:pt modelId="{4F714056-816B-4277-81DD-083B4E60EA51}" type="sibTrans" cxnId="{FE8E983B-CE69-40BB-8FC1-223E28A661DF}">
      <dgm:prSet/>
      <dgm:spPr>
        <a:solidFill>
          <a:schemeClr val="accent3"/>
        </a:solidFill>
      </dgm:spPr>
      <dgm:t>
        <a:bodyPr/>
        <a:lstStyle/>
        <a:p>
          <a:endParaRPr lang="en-US"/>
        </a:p>
      </dgm:t>
    </dgm:pt>
    <dgm:pt modelId="{2FBE73E7-E833-4E36-B9C7-F4C9C938DE6E}">
      <dgm:prSet/>
      <dgm:spPr/>
      <dgm:t>
        <a:bodyPr/>
        <a:lstStyle/>
        <a:p>
          <a:pPr rtl="0"/>
          <a:r>
            <a:rPr lang="en-US" dirty="0" smtClean="0"/>
            <a:t>Wear and use the prescribed Personal Protective Safety Equipment. This includes foot protection, head protection, gloves, etc.</a:t>
          </a:r>
          <a:endParaRPr lang="en-US" dirty="0"/>
        </a:p>
      </dgm:t>
    </dgm:pt>
    <dgm:pt modelId="{C57B0F25-7DF1-4A73-BE2D-D0503B0C7A02}" type="parTrans" cxnId="{66CA3E9D-AE2A-4018-A2FB-0E71A16BCBF2}">
      <dgm:prSet/>
      <dgm:spPr/>
      <dgm:t>
        <a:bodyPr/>
        <a:lstStyle/>
        <a:p>
          <a:endParaRPr lang="en-US"/>
        </a:p>
      </dgm:t>
    </dgm:pt>
    <dgm:pt modelId="{CEB3692A-CE76-4328-9445-9440B3EA1348}" type="sibTrans" cxnId="{66CA3E9D-AE2A-4018-A2FB-0E71A16BCBF2}">
      <dgm:prSet/>
      <dgm:spPr>
        <a:solidFill>
          <a:schemeClr val="accent3"/>
        </a:solidFill>
      </dgm:spPr>
      <dgm:t>
        <a:bodyPr/>
        <a:lstStyle/>
        <a:p>
          <a:endParaRPr lang="en-US"/>
        </a:p>
      </dgm:t>
    </dgm:pt>
    <dgm:pt modelId="{31A231F9-97EB-44D0-8771-DB684FCC7F06}">
      <dgm:prSet custT="1"/>
      <dgm:spPr/>
      <dgm:t>
        <a:bodyPr/>
        <a:lstStyle/>
        <a:p>
          <a:pPr rtl="0"/>
          <a:r>
            <a:rPr lang="en-US" sz="1000" dirty="0" smtClean="0"/>
            <a:t>Smoking is </a:t>
          </a:r>
          <a:r>
            <a:rPr lang="en-US" sz="1000" dirty="0" smtClean="0"/>
            <a:t>not permitted </a:t>
          </a:r>
          <a:r>
            <a:rPr lang="en-US" sz="1000" dirty="0" smtClean="0"/>
            <a:t>on all Adena Health System property</a:t>
          </a:r>
          <a:endParaRPr lang="en-US" sz="1000" dirty="0"/>
        </a:p>
      </dgm:t>
    </dgm:pt>
    <dgm:pt modelId="{4DE60A99-55F4-4524-A772-2D6BC3F61F99}" type="parTrans" cxnId="{9CBD4347-F00E-4F04-8138-108844BA3705}">
      <dgm:prSet/>
      <dgm:spPr/>
      <dgm:t>
        <a:bodyPr/>
        <a:lstStyle/>
        <a:p>
          <a:endParaRPr lang="en-US"/>
        </a:p>
      </dgm:t>
    </dgm:pt>
    <dgm:pt modelId="{2A603ACE-8263-40B4-A3B8-1997C822B95F}" type="sibTrans" cxnId="{9CBD4347-F00E-4F04-8138-108844BA3705}">
      <dgm:prSet/>
      <dgm:spPr>
        <a:solidFill>
          <a:schemeClr val="accent3"/>
        </a:solidFill>
      </dgm:spPr>
      <dgm:t>
        <a:bodyPr/>
        <a:lstStyle/>
        <a:p>
          <a:endParaRPr lang="en-US"/>
        </a:p>
      </dgm:t>
    </dgm:pt>
    <dgm:pt modelId="{A7680935-E11E-4B0D-81D6-6D1B123798BA}">
      <dgm:prSet/>
      <dgm:spPr/>
      <dgm:t>
        <a:bodyPr/>
        <a:lstStyle/>
        <a:p>
          <a:pPr rtl="0"/>
          <a:r>
            <a:rPr lang="en-US" dirty="0" smtClean="0"/>
            <a:t>Follow the direction of the AHS Project Manager, Adena Police/Security, Safety Officer and/or Department Director/Manager </a:t>
          </a:r>
          <a:endParaRPr lang="en-US" dirty="0"/>
        </a:p>
      </dgm:t>
    </dgm:pt>
    <dgm:pt modelId="{F01AD00B-D0A4-47B3-89F8-D85B9FF4558D}" type="parTrans" cxnId="{384311FF-B495-4471-A866-3BD57A601044}">
      <dgm:prSet/>
      <dgm:spPr/>
      <dgm:t>
        <a:bodyPr/>
        <a:lstStyle/>
        <a:p>
          <a:endParaRPr lang="en-US"/>
        </a:p>
      </dgm:t>
    </dgm:pt>
    <dgm:pt modelId="{E5CA1FC7-6616-48A1-8F00-FE133932B290}" type="sibTrans" cxnId="{384311FF-B495-4471-A866-3BD57A601044}">
      <dgm:prSet/>
      <dgm:spPr/>
      <dgm:t>
        <a:bodyPr/>
        <a:lstStyle/>
        <a:p>
          <a:endParaRPr lang="en-US"/>
        </a:p>
      </dgm:t>
    </dgm:pt>
    <dgm:pt modelId="{F9B960ED-BE3C-4D92-B53E-F0C153625F9F}">
      <dgm:prSet/>
      <dgm:spPr/>
      <dgm:t>
        <a:bodyPr/>
        <a:lstStyle/>
        <a:p>
          <a:pPr rtl="0"/>
          <a:r>
            <a:rPr lang="en-US" dirty="0" smtClean="0"/>
            <a:t>Only authorized and trained Employees may repair or adjust machinery and equipment. Lock and Tag Out Procedures must be followed </a:t>
          </a:r>
          <a:endParaRPr lang="en-US" dirty="0"/>
        </a:p>
      </dgm:t>
    </dgm:pt>
    <dgm:pt modelId="{8B44A604-4BF9-45FC-866B-4A82EC0056AE}" type="sibTrans" cxnId="{88AC0506-2485-4F5E-AF6B-874C9346F65E}">
      <dgm:prSet/>
      <dgm:spPr>
        <a:solidFill>
          <a:schemeClr val="accent3"/>
        </a:solidFill>
      </dgm:spPr>
      <dgm:t>
        <a:bodyPr/>
        <a:lstStyle/>
        <a:p>
          <a:endParaRPr lang="en-US"/>
        </a:p>
      </dgm:t>
    </dgm:pt>
    <dgm:pt modelId="{F6EA3675-BCD6-4420-8749-2C0A1E8958E0}" type="parTrans" cxnId="{88AC0506-2485-4F5E-AF6B-874C9346F65E}">
      <dgm:prSet/>
      <dgm:spPr/>
      <dgm:t>
        <a:bodyPr/>
        <a:lstStyle/>
        <a:p>
          <a:endParaRPr lang="en-US"/>
        </a:p>
      </dgm:t>
    </dgm:pt>
    <dgm:pt modelId="{580B1CBA-CCEC-4C54-9895-95137F8DCFC5}">
      <dgm:prSet/>
      <dgm:spPr/>
      <dgm:t>
        <a:bodyPr/>
        <a:lstStyle/>
        <a:p>
          <a:pPr rtl="0"/>
          <a:r>
            <a:rPr lang="en-US" dirty="0" smtClean="0"/>
            <a:t>Only qualified and trained Employees may work on or near Exposed Energized Electrical Parts or Electrical Equipment. </a:t>
          </a:r>
          <a:endParaRPr lang="en-US" dirty="0"/>
        </a:p>
      </dgm:t>
    </dgm:pt>
    <dgm:pt modelId="{2F1E94ED-2D76-48AA-A379-AA7ED5063E3A}" type="sibTrans" cxnId="{CD782591-6D55-4C7F-9352-50B396FBC607}">
      <dgm:prSet/>
      <dgm:spPr>
        <a:solidFill>
          <a:schemeClr val="accent3"/>
        </a:solidFill>
      </dgm:spPr>
      <dgm:t>
        <a:bodyPr/>
        <a:lstStyle/>
        <a:p>
          <a:endParaRPr lang="en-US"/>
        </a:p>
      </dgm:t>
    </dgm:pt>
    <dgm:pt modelId="{02A3D8CE-DE6B-4C53-9626-9EBA377379D7}" type="parTrans" cxnId="{CD782591-6D55-4C7F-9352-50B396FBC607}">
      <dgm:prSet/>
      <dgm:spPr/>
      <dgm:t>
        <a:bodyPr/>
        <a:lstStyle/>
        <a:p>
          <a:endParaRPr lang="en-US"/>
        </a:p>
      </dgm:t>
    </dgm:pt>
    <dgm:pt modelId="{1AE39697-2979-446D-8A0E-266E4CE0127A}" type="pres">
      <dgm:prSet presAssocID="{5466D729-AEE9-4DC5-B5F2-E2426FBA2673}" presName="Name0" presStyleCnt="0">
        <dgm:presLayoutVars>
          <dgm:dir/>
          <dgm:resizeHandles/>
        </dgm:presLayoutVars>
      </dgm:prSet>
      <dgm:spPr/>
      <dgm:t>
        <a:bodyPr/>
        <a:lstStyle/>
        <a:p>
          <a:endParaRPr lang="en-US"/>
        </a:p>
      </dgm:t>
    </dgm:pt>
    <dgm:pt modelId="{6F91B725-75DE-4A23-A864-42A49DA999E4}" type="pres">
      <dgm:prSet presAssocID="{CD4ECD84-52AB-4F85-B451-2A8492688B4E}" presName="compNode" presStyleCnt="0"/>
      <dgm:spPr/>
    </dgm:pt>
    <dgm:pt modelId="{70321326-8A20-4BEC-92E5-2CD7380DD8F4}" type="pres">
      <dgm:prSet presAssocID="{CD4ECD84-52AB-4F85-B451-2A8492688B4E}" presName="dummyConnPt" presStyleCnt="0"/>
      <dgm:spPr/>
    </dgm:pt>
    <dgm:pt modelId="{504B46E5-E6C7-4269-B14F-115F17DBFA55}" type="pres">
      <dgm:prSet presAssocID="{CD4ECD84-52AB-4F85-B451-2A8492688B4E}" presName="node" presStyleLbl="node1" presStyleIdx="0" presStyleCnt="12" custLinFactNeighborX="-1077" custLinFactNeighborY="6257">
        <dgm:presLayoutVars>
          <dgm:bulletEnabled val="1"/>
        </dgm:presLayoutVars>
      </dgm:prSet>
      <dgm:spPr/>
      <dgm:t>
        <a:bodyPr/>
        <a:lstStyle/>
        <a:p>
          <a:endParaRPr lang="en-US"/>
        </a:p>
      </dgm:t>
    </dgm:pt>
    <dgm:pt modelId="{70AAA0B0-DAB0-495A-93D6-0E9FDD1CC823}" type="pres">
      <dgm:prSet presAssocID="{A32E3DA9-1A0D-4AFD-9C41-B9592A662D76}" presName="sibTrans" presStyleLbl="bgSibTrans2D1" presStyleIdx="0" presStyleCnt="11" custAng="40814" custLinFactY="39580" custLinFactNeighborX="41783" custLinFactNeighborY="100000"/>
      <dgm:spPr/>
      <dgm:t>
        <a:bodyPr/>
        <a:lstStyle/>
        <a:p>
          <a:endParaRPr lang="en-US"/>
        </a:p>
      </dgm:t>
    </dgm:pt>
    <dgm:pt modelId="{BE11E616-76ED-427D-B5FC-E2166076B3A9}" type="pres">
      <dgm:prSet presAssocID="{8E6B75C7-FE20-4F27-A700-1BC80BBA24DE}" presName="compNode" presStyleCnt="0"/>
      <dgm:spPr/>
    </dgm:pt>
    <dgm:pt modelId="{493F363D-A372-441A-93D7-348FE4F0863A}" type="pres">
      <dgm:prSet presAssocID="{8E6B75C7-FE20-4F27-A700-1BC80BBA24DE}" presName="dummyConnPt" presStyleCnt="0"/>
      <dgm:spPr/>
    </dgm:pt>
    <dgm:pt modelId="{B3D2DACA-358C-49AF-B77B-C7765C3B54AB}" type="pres">
      <dgm:prSet presAssocID="{8E6B75C7-FE20-4F27-A700-1BC80BBA24DE}" presName="node" presStyleLbl="node1" presStyleIdx="1" presStyleCnt="12">
        <dgm:presLayoutVars>
          <dgm:bulletEnabled val="1"/>
        </dgm:presLayoutVars>
      </dgm:prSet>
      <dgm:spPr/>
      <dgm:t>
        <a:bodyPr/>
        <a:lstStyle/>
        <a:p>
          <a:endParaRPr lang="en-US"/>
        </a:p>
      </dgm:t>
    </dgm:pt>
    <dgm:pt modelId="{283A08CC-F3F9-4AFF-A524-4DC4689528A8}" type="pres">
      <dgm:prSet presAssocID="{E1C42BCE-658C-4930-A94F-50AE08D18070}" presName="sibTrans" presStyleLbl="bgSibTrans2D1" presStyleIdx="1" presStyleCnt="11" custLinFactNeighborX="38367" custLinFactNeighborY="45078"/>
      <dgm:spPr/>
      <dgm:t>
        <a:bodyPr/>
        <a:lstStyle/>
        <a:p>
          <a:endParaRPr lang="en-US"/>
        </a:p>
      </dgm:t>
    </dgm:pt>
    <dgm:pt modelId="{1AA1B397-DAC7-48DC-8994-296AA4326FB9}" type="pres">
      <dgm:prSet presAssocID="{5E2451AF-7E42-41A0-9860-AF2F307E3501}" presName="compNode" presStyleCnt="0"/>
      <dgm:spPr/>
    </dgm:pt>
    <dgm:pt modelId="{66CCC5DF-82A9-4AD0-9AB6-D85FCE86F9CC}" type="pres">
      <dgm:prSet presAssocID="{5E2451AF-7E42-41A0-9860-AF2F307E3501}" presName="dummyConnPt" presStyleCnt="0"/>
      <dgm:spPr/>
    </dgm:pt>
    <dgm:pt modelId="{098F75F9-1BCD-4B0B-9F0C-8677754A82F4}" type="pres">
      <dgm:prSet presAssocID="{5E2451AF-7E42-41A0-9860-AF2F307E3501}" presName="node" presStyleLbl="node1" presStyleIdx="2" presStyleCnt="12">
        <dgm:presLayoutVars>
          <dgm:bulletEnabled val="1"/>
        </dgm:presLayoutVars>
      </dgm:prSet>
      <dgm:spPr/>
      <dgm:t>
        <a:bodyPr/>
        <a:lstStyle/>
        <a:p>
          <a:endParaRPr lang="en-US"/>
        </a:p>
      </dgm:t>
    </dgm:pt>
    <dgm:pt modelId="{64612A93-3126-4849-A7C5-CB1A268CD938}" type="pres">
      <dgm:prSet presAssocID="{6729B26A-A1F4-4094-9D3A-F9287509BB00}" presName="sibTrans" presStyleLbl="bgSibTrans2D1" presStyleIdx="2" presStyleCnt="11" custLinFactNeighborX="38367" custLinFactNeighborY="83883"/>
      <dgm:spPr/>
      <dgm:t>
        <a:bodyPr/>
        <a:lstStyle/>
        <a:p>
          <a:endParaRPr lang="en-US"/>
        </a:p>
      </dgm:t>
    </dgm:pt>
    <dgm:pt modelId="{E566B25D-A9AA-4E89-B3C8-D57B8B07248A}" type="pres">
      <dgm:prSet presAssocID="{1D10C97D-8AAA-4E24-B2F5-F766B5442863}" presName="compNode" presStyleCnt="0"/>
      <dgm:spPr/>
    </dgm:pt>
    <dgm:pt modelId="{7780287C-0905-4165-BC31-A0EA0AAFF4AC}" type="pres">
      <dgm:prSet presAssocID="{1D10C97D-8AAA-4E24-B2F5-F766B5442863}" presName="dummyConnPt" presStyleCnt="0"/>
      <dgm:spPr/>
    </dgm:pt>
    <dgm:pt modelId="{4687CBE8-9B40-4B17-B027-22D26A18DFBD}" type="pres">
      <dgm:prSet presAssocID="{1D10C97D-8AAA-4E24-B2F5-F766B5442863}" presName="node" presStyleLbl="node1" presStyleIdx="3" presStyleCnt="12">
        <dgm:presLayoutVars>
          <dgm:bulletEnabled val="1"/>
        </dgm:presLayoutVars>
      </dgm:prSet>
      <dgm:spPr/>
      <dgm:t>
        <a:bodyPr/>
        <a:lstStyle/>
        <a:p>
          <a:endParaRPr lang="en-US"/>
        </a:p>
      </dgm:t>
    </dgm:pt>
    <dgm:pt modelId="{5054A27F-E2CA-4E8F-BBBE-9AFDCB920B58}" type="pres">
      <dgm:prSet presAssocID="{1C69359A-2133-4029-A780-B27F239D4BB1}" presName="sibTrans" presStyleLbl="bgSibTrans2D1" presStyleIdx="3" presStyleCnt="11" custLinFactY="100000" custLinFactNeighborX="25902" custLinFactNeighborY="133430"/>
      <dgm:spPr/>
      <dgm:t>
        <a:bodyPr/>
        <a:lstStyle/>
        <a:p>
          <a:endParaRPr lang="en-US"/>
        </a:p>
      </dgm:t>
    </dgm:pt>
    <dgm:pt modelId="{964554C0-35F6-4708-8587-259020ACAD83}" type="pres">
      <dgm:prSet presAssocID="{F9B960ED-BE3C-4D92-B53E-F0C153625F9F}" presName="compNode" presStyleCnt="0"/>
      <dgm:spPr/>
    </dgm:pt>
    <dgm:pt modelId="{1C90D48B-9006-4E8B-A4C5-035CF5418101}" type="pres">
      <dgm:prSet presAssocID="{F9B960ED-BE3C-4D92-B53E-F0C153625F9F}" presName="dummyConnPt" presStyleCnt="0"/>
      <dgm:spPr/>
    </dgm:pt>
    <dgm:pt modelId="{58935C61-EEEA-40D5-A290-CB42BCDB57D9}" type="pres">
      <dgm:prSet presAssocID="{F9B960ED-BE3C-4D92-B53E-F0C153625F9F}" presName="node" presStyleLbl="node1" presStyleIdx="4" presStyleCnt="12">
        <dgm:presLayoutVars>
          <dgm:bulletEnabled val="1"/>
        </dgm:presLayoutVars>
      </dgm:prSet>
      <dgm:spPr/>
      <dgm:t>
        <a:bodyPr/>
        <a:lstStyle/>
        <a:p>
          <a:endParaRPr lang="en-US"/>
        </a:p>
      </dgm:t>
    </dgm:pt>
    <dgm:pt modelId="{F5EFF8EE-59F0-4522-ABFC-7B80248DFB61}" type="pres">
      <dgm:prSet presAssocID="{8B44A604-4BF9-45FC-866B-4A82EC0056AE}" presName="sibTrans" presStyleLbl="bgSibTrans2D1" presStyleIdx="4" presStyleCnt="11" custLinFactNeighborX="44238" custLinFactNeighborY="42601"/>
      <dgm:spPr/>
      <dgm:t>
        <a:bodyPr/>
        <a:lstStyle/>
        <a:p>
          <a:endParaRPr lang="en-US"/>
        </a:p>
      </dgm:t>
    </dgm:pt>
    <dgm:pt modelId="{7BFADF93-E022-4833-9BB1-6C05674E1C31}" type="pres">
      <dgm:prSet presAssocID="{580B1CBA-CCEC-4C54-9895-95137F8DCFC5}" presName="compNode" presStyleCnt="0"/>
      <dgm:spPr/>
    </dgm:pt>
    <dgm:pt modelId="{EF999001-C9E9-4317-80BF-7460C380FE17}" type="pres">
      <dgm:prSet presAssocID="{580B1CBA-CCEC-4C54-9895-95137F8DCFC5}" presName="dummyConnPt" presStyleCnt="0"/>
      <dgm:spPr/>
    </dgm:pt>
    <dgm:pt modelId="{B0E1AC57-5BB5-43B1-96A6-893181B7FCC0}" type="pres">
      <dgm:prSet presAssocID="{580B1CBA-CCEC-4C54-9895-95137F8DCFC5}" presName="node" presStyleLbl="node1" presStyleIdx="5" presStyleCnt="12" custLinFactNeighborX="847" custLinFactNeighborY="6257">
        <dgm:presLayoutVars>
          <dgm:bulletEnabled val="1"/>
        </dgm:presLayoutVars>
      </dgm:prSet>
      <dgm:spPr/>
      <dgm:t>
        <a:bodyPr/>
        <a:lstStyle/>
        <a:p>
          <a:endParaRPr lang="en-US"/>
        </a:p>
      </dgm:t>
    </dgm:pt>
    <dgm:pt modelId="{02F52563-0F9D-4D60-A424-E80049B69A37}" type="pres">
      <dgm:prSet presAssocID="{2F1E94ED-2D76-48AA-A379-AA7ED5063E3A}" presName="sibTrans" presStyleLbl="bgSibTrans2D1" presStyleIdx="5" presStyleCnt="11" custLinFactY="19650" custLinFactNeighborX="41328" custLinFactNeighborY="100000"/>
      <dgm:spPr/>
      <dgm:t>
        <a:bodyPr/>
        <a:lstStyle/>
        <a:p>
          <a:endParaRPr lang="en-US"/>
        </a:p>
      </dgm:t>
    </dgm:pt>
    <dgm:pt modelId="{4B3C4E90-C12A-401B-B5C7-F3BAE392D743}" type="pres">
      <dgm:prSet presAssocID="{B66CE5AF-D9BD-4F48-B3A4-5E78F0B21845}" presName="compNode" presStyleCnt="0"/>
      <dgm:spPr/>
    </dgm:pt>
    <dgm:pt modelId="{0EDC0F3C-D498-405D-80C4-FE546011E352}" type="pres">
      <dgm:prSet presAssocID="{B66CE5AF-D9BD-4F48-B3A4-5E78F0B21845}" presName="dummyConnPt" presStyleCnt="0"/>
      <dgm:spPr/>
    </dgm:pt>
    <dgm:pt modelId="{96730613-14AD-4E7C-AEBC-0AFF47495C95}" type="pres">
      <dgm:prSet presAssocID="{B66CE5AF-D9BD-4F48-B3A4-5E78F0B21845}" presName="node" presStyleLbl="node1" presStyleIdx="6" presStyleCnt="12" custLinFactNeighborX="847" custLinFactNeighborY="6257">
        <dgm:presLayoutVars>
          <dgm:bulletEnabled val="1"/>
        </dgm:presLayoutVars>
      </dgm:prSet>
      <dgm:spPr/>
      <dgm:t>
        <a:bodyPr/>
        <a:lstStyle/>
        <a:p>
          <a:endParaRPr lang="en-US"/>
        </a:p>
      </dgm:t>
    </dgm:pt>
    <dgm:pt modelId="{81A05719-B1A8-48CC-8A81-57A2003EE72F}" type="pres">
      <dgm:prSet presAssocID="{989484F2-9F24-4E4F-A4BD-F9070049500D}" presName="sibTrans" presStyleLbl="bgSibTrans2D1" presStyleIdx="6" presStyleCnt="11" custLinFactNeighborX="41328" custLinFactNeighborY="22702"/>
      <dgm:spPr/>
      <dgm:t>
        <a:bodyPr/>
        <a:lstStyle/>
        <a:p>
          <a:endParaRPr lang="en-US"/>
        </a:p>
      </dgm:t>
    </dgm:pt>
    <dgm:pt modelId="{1A416179-C039-41EC-8191-716DA6F35113}" type="pres">
      <dgm:prSet presAssocID="{BE25EBDB-0FD3-4399-B739-D35D9704AAF7}" presName="compNode" presStyleCnt="0"/>
      <dgm:spPr/>
    </dgm:pt>
    <dgm:pt modelId="{97E79E03-FBD8-477E-9693-8D9FD38E9BFE}" type="pres">
      <dgm:prSet presAssocID="{BE25EBDB-0FD3-4399-B739-D35D9704AAF7}" presName="dummyConnPt" presStyleCnt="0"/>
      <dgm:spPr/>
    </dgm:pt>
    <dgm:pt modelId="{016022EE-945A-45C8-877A-186C191D11C4}" type="pres">
      <dgm:prSet presAssocID="{BE25EBDB-0FD3-4399-B739-D35D9704AAF7}" presName="node" presStyleLbl="node1" presStyleIdx="7" presStyleCnt="12" custLinFactNeighborX="847" custLinFactNeighborY="6257">
        <dgm:presLayoutVars>
          <dgm:bulletEnabled val="1"/>
        </dgm:presLayoutVars>
      </dgm:prSet>
      <dgm:spPr/>
      <dgm:t>
        <a:bodyPr/>
        <a:lstStyle/>
        <a:p>
          <a:endParaRPr lang="en-US"/>
        </a:p>
      </dgm:t>
    </dgm:pt>
    <dgm:pt modelId="{F2739619-7DD1-4DD0-86D0-096277B5BA73}" type="pres">
      <dgm:prSet presAssocID="{08CF2C2A-1C93-481E-B1A0-E4EA5D689CBE}" presName="sibTrans" presStyleLbl="bgSibTrans2D1" presStyleIdx="7" presStyleCnt="11" custLinFactY="88985" custLinFactNeighborX="23340" custLinFactNeighborY="100000"/>
      <dgm:spPr/>
      <dgm:t>
        <a:bodyPr/>
        <a:lstStyle/>
        <a:p>
          <a:endParaRPr lang="en-US"/>
        </a:p>
      </dgm:t>
    </dgm:pt>
    <dgm:pt modelId="{3440F484-DA51-4FFC-9571-9DCF93880A6C}" type="pres">
      <dgm:prSet presAssocID="{784A72A8-A218-4F41-827C-B6DD7588B645}" presName="compNode" presStyleCnt="0"/>
      <dgm:spPr/>
    </dgm:pt>
    <dgm:pt modelId="{03449918-F8A0-4B08-A7E4-EEBD7B2FC361}" type="pres">
      <dgm:prSet presAssocID="{784A72A8-A218-4F41-827C-B6DD7588B645}" presName="dummyConnPt" presStyleCnt="0"/>
      <dgm:spPr/>
    </dgm:pt>
    <dgm:pt modelId="{E9F96E6B-9E87-49E8-9EF9-B4C3DAF98EB7}" type="pres">
      <dgm:prSet presAssocID="{784A72A8-A218-4F41-827C-B6DD7588B645}" presName="node" presStyleLbl="node1" presStyleIdx="8" presStyleCnt="12" custLinFactNeighborX="3342" custLinFactNeighborY="8444">
        <dgm:presLayoutVars>
          <dgm:bulletEnabled val="1"/>
        </dgm:presLayoutVars>
      </dgm:prSet>
      <dgm:spPr/>
      <dgm:t>
        <a:bodyPr/>
        <a:lstStyle/>
        <a:p>
          <a:endParaRPr lang="en-US"/>
        </a:p>
      </dgm:t>
    </dgm:pt>
    <dgm:pt modelId="{9F838D51-F4D0-4E6D-946C-CF951FCB4094}" type="pres">
      <dgm:prSet presAssocID="{4F714056-816B-4277-81DD-083B4E60EA51}" presName="sibTrans" presStyleLbl="bgSibTrans2D1" presStyleIdx="8" presStyleCnt="11" custAng="21482945" custLinFactNeighborX="38404" custLinFactNeighborY="22702"/>
      <dgm:spPr/>
      <dgm:t>
        <a:bodyPr/>
        <a:lstStyle/>
        <a:p>
          <a:endParaRPr lang="en-US"/>
        </a:p>
      </dgm:t>
    </dgm:pt>
    <dgm:pt modelId="{AB62D440-BB77-4FFD-A32D-0977D35E9958}" type="pres">
      <dgm:prSet presAssocID="{2FBE73E7-E833-4E36-B9C7-F4C9C938DE6E}" presName="compNode" presStyleCnt="0"/>
      <dgm:spPr/>
    </dgm:pt>
    <dgm:pt modelId="{12AD2965-C3CA-4F4C-BC3A-CED8BFBAC8D1}" type="pres">
      <dgm:prSet presAssocID="{2FBE73E7-E833-4E36-B9C7-F4C9C938DE6E}" presName="dummyConnPt" presStyleCnt="0"/>
      <dgm:spPr/>
    </dgm:pt>
    <dgm:pt modelId="{6865742E-764A-4292-84DC-0143D6A6793F}" type="pres">
      <dgm:prSet presAssocID="{2FBE73E7-E833-4E36-B9C7-F4C9C938DE6E}" presName="node" presStyleLbl="node1" presStyleIdx="9" presStyleCnt="12" custLinFactNeighborX="847" custLinFactNeighborY="6257">
        <dgm:presLayoutVars>
          <dgm:bulletEnabled val="1"/>
        </dgm:presLayoutVars>
      </dgm:prSet>
      <dgm:spPr/>
      <dgm:t>
        <a:bodyPr/>
        <a:lstStyle/>
        <a:p>
          <a:endParaRPr lang="en-US"/>
        </a:p>
      </dgm:t>
    </dgm:pt>
    <dgm:pt modelId="{3C9E44DE-63C2-4110-9907-3B6441093AF6}" type="pres">
      <dgm:prSet presAssocID="{CEB3692A-CE76-4328-9445-9440B3EA1348}" presName="sibTrans" presStyleLbl="bgSibTrans2D1" presStyleIdx="9" presStyleCnt="11" custLinFactNeighborX="38404" custLinFactNeighborY="-54778"/>
      <dgm:spPr/>
      <dgm:t>
        <a:bodyPr/>
        <a:lstStyle/>
        <a:p>
          <a:endParaRPr lang="en-US"/>
        </a:p>
      </dgm:t>
    </dgm:pt>
    <dgm:pt modelId="{4B034D6C-FEC6-4871-ACAF-C42E1DD4FAC1}" type="pres">
      <dgm:prSet presAssocID="{31A231F9-97EB-44D0-8771-DB684FCC7F06}" presName="compNode" presStyleCnt="0"/>
      <dgm:spPr/>
    </dgm:pt>
    <dgm:pt modelId="{E206D990-9628-48A9-838F-E477D4FD13DC}" type="pres">
      <dgm:prSet presAssocID="{31A231F9-97EB-44D0-8771-DB684FCC7F06}" presName="dummyConnPt" presStyleCnt="0"/>
      <dgm:spPr/>
    </dgm:pt>
    <dgm:pt modelId="{3D61B8CC-B574-4445-AFEE-F30BB290537E}" type="pres">
      <dgm:prSet presAssocID="{31A231F9-97EB-44D0-8771-DB684FCC7F06}" presName="node" presStyleLbl="node1" presStyleIdx="10" presStyleCnt="12" custLinFactNeighborX="847" custLinFactNeighborY="6257">
        <dgm:presLayoutVars>
          <dgm:bulletEnabled val="1"/>
        </dgm:presLayoutVars>
      </dgm:prSet>
      <dgm:spPr/>
      <dgm:t>
        <a:bodyPr/>
        <a:lstStyle/>
        <a:p>
          <a:endParaRPr lang="en-US"/>
        </a:p>
      </dgm:t>
    </dgm:pt>
    <dgm:pt modelId="{7EC520E5-A442-4375-B83A-C9EA9AFA89B8}" type="pres">
      <dgm:prSet presAssocID="{2A603ACE-8263-40B4-A3B8-1997C822B95F}" presName="sibTrans" presStyleLbl="bgSibTrans2D1" presStyleIdx="10" presStyleCnt="11" custLinFactNeighborX="40347" custLinFactNeighborY="-15973"/>
      <dgm:spPr/>
      <dgm:t>
        <a:bodyPr/>
        <a:lstStyle/>
        <a:p>
          <a:endParaRPr lang="en-US"/>
        </a:p>
      </dgm:t>
    </dgm:pt>
    <dgm:pt modelId="{38503C8B-40CC-49EE-89CE-3DFE9E387EFB}" type="pres">
      <dgm:prSet presAssocID="{A7680935-E11E-4B0D-81D6-6D1B123798BA}" presName="compNode" presStyleCnt="0"/>
      <dgm:spPr/>
    </dgm:pt>
    <dgm:pt modelId="{A6CBFAEC-73B1-4537-8795-D6B6B1E111E4}" type="pres">
      <dgm:prSet presAssocID="{A7680935-E11E-4B0D-81D6-6D1B123798BA}" presName="dummyConnPt" presStyleCnt="0"/>
      <dgm:spPr/>
    </dgm:pt>
    <dgm:pt modelId="{7D78382F-0A8C-46F2-AC3F-AD6496CBB7A3}" type="pres">
      <dgm:prSet presAssocID="{A7680935-E11E-4B0D-81D6-6D1B123798BA}" presName="node" presStyleLbl="node1" presStyleIdx="11" presStyleCnt="12" custLinFactNeighborX="847" custLinFactNeighborY="6257">
        <dgm:presLayoutVars>
          <dgm:bulletEnabled val="1"/>
        </dgm:presLayoutVars>
      </dgm:prSet>
      <dgm:spPr/>
      <dgm:t>
        <a:bodyPr/>
        <a:lstStyle/>
        <a:p>
          <a:endParaRPr lang="en-US"/>
        </a:p>
      </dgm:t>
    </dgm:pt>
  </dgm:ptLst>
  <dgm:cxnLst>
    <dgm:cxn modelId="{FB759A35-4E1C-4F35-8784-2B23EAEA2D03}" type="presOf" srcId="{5E2451AF-7E42-41A0-9860-AF2F307E3501}" destId="{098F75F9-1BCD-4B0B-9F0C-8677754A82F4}" srcOrd="0" destOrd="0" presId="urn:microsoft.com/office/officeart/2005/8/layout/bProcess4"/>
    <dgm:cxn modelId="{ECC36D9E-218D-4A92-93D6-1549A8FD269C}" type="presOf" srcId="{E1C42BCE-658C-4930-A94F-50AE08D18070}" destId="{283A08CC-F3F9-4AFF-A524-4DC4689528A8}" srcOrd="0" destOrd="0" presId="urn:microsoft.com/office/officeart/2005/8/layout/bProcess4"/>
    <dgm:cxn modelId="{95EC217C-BA3D-40A1-B080-46DF6A29E81A}" srcId="{5466D729-AEE9-4DC5-B5F2-E2426FBA2673}" destId="{CD4ECD84-52AB-4F85-B451-2A8492688B4E}" srcOrd="0" destOrd="0" parTransId="{2375E921-0837-4A08-897F-4EC4D97D9C4D}" sibTransId="{A32E3DA9-1A0D-4AFD-9C41-B9592A662D76}"/>
    <dgm:cxn modelId="{8F3781CF-6AC8-4AAD-A92E-77E0C4B6EACA}" type="presOf" srcId="{08CF2C2A-1C93-481E-B1A0-E4EA5D689CBE}" destId="{F2739619-7DD1-4DD0-86D0-096277B5BA73}" srcOrd="0" destOrd="0" presId="urn:microsoft.com/office/officeart/2005/8/layout/bProcess4"/>
    <dgm:cxn modelId="{227CF25F-198B-4454-86BA-EE1531A06769}" type="presOf" srcId="{2A603ACE-8263-40B4-A3B8-1997C822B95F}" destId="{7EC520E5-A442-4375-B83A-C9EA9AFA89B8}" srcOrd="0" destOrd="0" presId="urn:microsoft.com/office/officeart/2005/8/layout/bProcess4"/>
    <dgm:cxn modelId="{77092E56-2248-4FF3-BF81-B0AD08C9B7D6}" type="presOf" srcId="{F9B960ED-BE3C-4D92-B53E-F0C153625F9F}" destId="{58935C61-EEEA-40D5-A290-CB42BCDB57D9}" srcOrd="0" destOrd="0" presId="urn:microsoft.com/office/officeart/2005/8/layout/bProcess4"/>
    <dgm:cxn modelId="{1E28E320-92B5-4756-A3DD-D7B7764D264C}" type="presOf" srcId="{2FBE73E7-E833-4E36-B9C7-F4C9C938DE6E}" destId="{6865742E-764A-4292-84DC-0143D6A6793F}" srcOrd="0" destOrd="0" presId="urn:microsoft.com/office/officeart/2005/8/layout/bProcess4"/>
    <dgm:cxn modelId="{7E345339-9576-4558-A6D1-73F2F12B107C}" type="presOf" srcId="{6729B26A-A1F4-4094-9D3A-F9287509BB00}" destId="{64612A93-3126-4849-A7C5-CB1A268CD938}" srcOrd="0" destOrd="0" presId="urn:microsoft.com/office/officeart/2005/8/layout/bProcess4"/>
    <dgm:cxn modelId="{01D2657D-A5C6-4D17-BC23-0C41D10CB338}" srcId="{5466D729-AEE9-4DC5-B5F2-E2426FBA2673}" destId="{BE25EBDB-0FD3-4399-B739-D35D9704AAF7}" srcOrd="7" destOrd="0" parTransId="{FDD5AA95-A251-4599-BFC8-C05F8739E7DF}" sibTransId="{08CF2C2A-1C93-481E-B1A0-E4EA5D689CBE}"/>
    <dgm:cxn modelId="{DC5792F0-5EDD-4369-BCF8-3458C6203317}" type="presOf" srcId="{8E6B75C7-FE20-4F27-A700-1BC80BBA24DE}" destId="{B3D2DACA-358C-49AF-B77B-C7765C3B54AB}" srcOrd="0" destOrd="0" presId="urn:microsoft.com/office/officeart/2005/8/layout/bProcess4"/>
    <dgm:cxn modelId="{B56468A1-77F4-4D12-AE9A-AE0A86A3109D}" type="presOf" srcId="{2F1E94ED-2D76-48AA-A379-AA7ED5063E3A}" destId="{02F52563-0F9D-4D60-A424-E80049B69A37}" srcOrd="0" destOrd="0" presId="urn:microsoft.com/office/officeart/2005/8/layout/bProcess4"/>
    <dgm:cxn modelId="{04A5761C-2933-4CDC-8745-D732854C844A}" type="presOf" srcId="{1C69359A-2133-4029-A780-B27F239D4BB1}" destId="{5054A27F-E2CA-4E8F-BBBE-9AFDCB920B58}" srcOrd="0" destOrd="0" presId="urn:microsoft.com/office/officeart/2005/8/layout/bProcess4"/>
    <dgm:cxn modelId="{AC40E837-40C6-490A-97DF-98CAF44F9DD9}" srcId="{5466D729-AEE9-4DC5-B5F2-E2426FBA2673}" destId="{1D10C97D-8AAA-4E24-B2F5-F766B5442863}" srcOrd="3" destOrd="0" parTransId="{745C925C-B8A9-4D5D-B5C0-1622D003E092}" sibTransId="{1C69359A-2133-4029-A780-B27F239D4BB1}"/>
    <dgm:cxn modelId="{A322020A-6BCE-4E05-816B-29F176F91FC2}" type="presOf" srcId="{CEB3692A-CE76-4328-9445-9440B3EA1348}" destId="{3C9E44DE-63C2-4110-9907-3B6441093AF6}" srcOrd="0" destOrd="0" presId="urn:microsoft.com/office/officeart/2005/8/layout/bProcess4"/>
    <dgm:cxn modelId="{51043815-8782-4719-A89F-9738ADFB3C3F}" type="presOf" srcId="{580B1CBA-CCEC-4C54-9895-95137F8DCFC5}" destId="{B0E1AC57-5BB5-43B1-96A6-893181B7FCC0}" srcOrd="0" destOrd="0" presId="urn:microsoft.com/office/officeart/2005/8/layout/bProcess4"/>
    <dgm:cxn modelId="{E6B62B39-F2BF-4229-A4D4-05EB7FD9CBFD}" srcId="{5466D729-AEE9-4DC5-B5F2-E2426FBA2673}" destId="{8E6B75C7-FE20-4F27-A700-1BC80BBA24DE}" srcOrd="1" destOrd="0" parTransId="{2B4EA567-B63D-4C51-AED2-DB92BB1EE240}" sibTransId="{E1C42BCE-658C-4930-A94F-50AE08D18070}"/>
    <dgm:cxn modelId="{CD782591-6D55-4C7F-9352-50B396FBC607}" srcId="{5466D729-AEE9-4DC5-B5F2-E2426FBA2673}" destId="{580B1CBA-CCEC-4C54-9895-95137F8DCFC5}" srcOrd="5" destOrd="0" parTransId="{02A3D8CE-DE6B-4C53-9626-9EBA377379D7}" sibTransId="{2F1E94ED-2D76-48AA-A379-AA7ED5063E3A}"/>
    <dgm:cxn modelId="{826A3BFF-D9E3-40A0-89F0-82D9ED9DF220}" type="presOf" srcId="{8B44A604-4BF9-45FC-866B-4A82EC0056AE}" destId="{F5EFF8EE-59F0-4522-ABFC-7B80248DFB61}" srcOrd="0" destOrd="0" presId="urn:microsoft.com/office/officeart/2005/8/layout/bProcess4"/>
    <dgm:cxn modelId="{88AC0506-2485-4F5E-AF6B-874C9346F65E}" srcId="{5466D729-AEE9-4DC5-B5F2-E2426FBA2673}" destId="{F9B960ED-BE3C-4D92-B53E-F0C153625F9F}" srcOrd="4" destOrd="0" parTransId="{F6EA3675-BCD6-4420-8749-2C0A1E8958E0}" sibTransId="{8B44A604-4BF9-45FC-866B-4A82EC0056AE}"/>
    <dgm:cxn modelId="{68BE99FF-8F9F-4D9B-921C-76129EEB2B4A}" type="presOf" srcId="{1D10C97D-8AAA-4E24-B2F5-F766B5442863}" destId="{4687CBE8-9B40-4B17-B027-22D26A18DFBD}" srcOrd="0" destOrd="0" presId="urn:microsoft.com/office/officeart/2005/8/layout/bProcess4"/>
    <dgm:cxn modelId="{60D6A5F6-8327-4293-8642-53BE0518EC71}" type="presOf" srcId="{5466D729-AEE9-4DC5-B5F2-E2426FBA2673}" destId="{1AE39697-2979-446D-8A0E-266E4CE0127A}" srcOrd="0" destOrd="0" presId="urn:microsoft.com/office/officeart/2005/8/layout/bProcess4"/>
    <dgm:cxn modelId="{67AE3482-5C14-4EE6-AEE1-256E99669930}" type="presOf" srcId="{784A72A8-A218-4F41-827C-B6DD7588B645}" destId="{E9F96E6B-9E87-49E8-9EF9-B4C3DAF98EB7}" srcOrd="0" destOrd="0" presId="urn:microsoft.com/office/officeart/2005/8/layout/bProcess4"/>
    <dgm:cxn modelId="{3CB7EDCE-17C5-48D4-A295-6CE2D3DAF3A2}" type="presOf" srcId="{BE25EBDB-0FD3-4399-B739-D35D9704AAF7}" destId="{016022EE-945A-45C8-877A-186C191D11C4}" srcOrd="0" destOrd="0" presId="urn:microsoft.com/office/officeart/2005/8/layout/bProcess4"/>
    <dgm:cxn modelId="{B3C1E3E5-188E-48A5-AB3B-3952763EAFDC}" srcId="{5466D729-AEE9-4DC5-B5F2-E2426FBA2673}" destId="{B66CE5AF-D9BD-4F48-B3A4-5E78F0B21845}" srcOrd="6" destOrd="0" parTransId="{741F97B5-5267-41F8-860D-025319E15303}" sibTransId="{989484F2-9F24-4E4F-A4BD-F9070049500D}"/>
    <dgm:cxn modelId="{384311FF-B495-4471-A866-3BD57A601044}" srcId="{5466D729-AEE9-4DC5-B5F2-E2426FBA2673}" destId="{A7680935-E11E-4B0D-81D6-6D1B123798BA}" srcOrd="11" destOrd="0" parTransId="{F01AD00B-D0A4-47B3-89F8-D85B9FF4558D}" sibTransId="{E5CA1FC7-6616-48A1-8F00-FE133932B290}"/>
    <dgm:cxn modelId="{54387352-BFF7-42C8-AE80-6786DF180381}" type="presOf" srcId="{B66CE5AF-D9BD-4F48-B3A4-5E78F0B21845}" destId="{96730613-14AD-4E7C-AEBC-0AFF47495C95}" srcOrd="0" destOrd="0" presId="urn:microsoft.com/office/officeart/2005/8/layout/bProcess4"/>
    <dgm:cxn modelId="{FE8E983B-CE69-40BB-8FC1-223E28A661DF}" srcId="{5466D729-AEE9-4DC5-B5F2-E2426FBA2673}" destId="{784A72A8-A218-4F41-827C-B6DD7588B645}" srcOrd="8" destOrd="0" parTransId="{0645A9DE-851B-4344-9CC0-59683BC0BF30}" sibTransId="{4F714056-816B-4277-81DD-083B4E60EA51}"/>
    <dgm:cxn modelId="{5BC2D094-7F30-4F89-9C2B-F1733BDE1F8A}" type="presOf" srcId="{CD4ECD84-52AB-4F85-B451-2A8492688B4E}" destId="{504B46E5-E6C7-4269-B14F-115F17DBFA55}" srcOrd="0" destOrd="0" presId="urn:microsoft.com/office/officeart/2005/8/layout/bProcess4"/>
    <dgm:cxn modelId="{F63D9FA3-60D8-4BB8-B38A-BA992E8DFB21}" type="presOf" srcId="{31A231F9-97EB-44D0-8771-DB684FCC7F06}" destId="{3D61B8CC-B574-4445-AFEE-F30BB290537E}" srcOrd="0" destOrd="0" presId="urn:microsoft.com/office/officeart/2005/8/layout/bProcess4"/>
    <dgm:cxn modelId="{80B7F42E-1FFE-4A5F-9E16-96533F414D78}" type="presOf" srcId="{A7680935-E11E-4B0D-81D6-6D1B123798BA}" destId="{7D78382F-0A8C-46F2-AC3F-AD6496CBB7A3}" srcOrd="0" destOrd="0" presId="urn:microsoft.com/office/officeart/2005/8/layout/bProcess4"/>
    <dgm:cxn modelId="{28D5D3DC-8F99-44CD-8EF5-148187ED2D67}" srcId="{5466D729-AEE9-4DC5-B5F2-E2426FBA2673}" destId="{5E2451AF-7E42-41A0-9860-AF2F307E3501}" srcOrd="2" destOrd="0" parTransId="{FFEBDFC0-D13C-4E27-BD68-0ADF90DDA17E}" sibTransId="{6729B26A-A1F4-4094-9D3A-F9287509BB00}"/>
    <dgm:cxn modelId="{23C1C87E-4B82-48D2-BDBB-0DA7A6BC9ABD}" type="presOf" srcId="{4F714056-816B-4277-81DD-083B4E60EA51}" destId="{9F838D51-F4D0-4E6D-946C-CF951FCB4094}" srcOrd="0" destOrd="0" presId="urn:microsoft.com/office/officeart/2005/8/layout/bProcess4"/>
    <dgm:cxn modelId="{3EB48EEA-3735-43CD-88D4-CE7DCC3539B4}" type="presOf" srcId="{A32E3DA9-1A0D-4AFD-9C41-B9592A662D76}" destId="{70AAA0B0-DAB0-495A-93D6-0E9FDD1CC823}" srcOrd="0" destOrd="0" presId="urn:microsoft.com/office/officeart/2005/8/layout/bProcess4"/>
    <dgm:cxn modelId="{66CA3E9D-AE2A-4018-A2FB-0E71A16BCBF2}" srcId="{5466D729-AEE9-4DC5-B5F2-E2426FBA2673}" destId="{2FBE73E7-E833-4E36-B9C7-F4C9C938DE6E}" srcOrd="9" destOrd="0" parTransId="{C57B0F25-7DF1-4A73-BE2D-D0503B0C7A02}" sibTransId="{CEB3692A-CE76-4328-9445-9440B3EA1348}"/>
    <dgm:cxn modelId="{9CBD4347-F00E-4F04-8138-108844BA3705}" srcId="{5466D729-AEE9-4DC5-B5F2-E2426FBA2673}" destId="{31A231F9-97EB-44D0-8771-DB684FCC7F06}" srcOrd="10" destOrd="0" parTransId="{4DE60A99-55F4-4524-A772-2D6BC3F61F99}" sibTransId="{2A603ACE-8263-40B4-A3B8-1997C822B95F}"/>
    <dgm:cxn modelId="{75496551-6708-494A-9627-7440909A6C53}" type="presOf" srcId="{989484F2-9F24-4E4F-A4BD-F9070049500D}" destId="{81A05719-B1A8-48CC-8A81-57A2003EE72F}" srcOrd="0" destOrd="0" presId="urn:microsoft.com/office/officeart/2005/8/layout/bProcess4"/>
    <dgm:cxn modelId="{C7CF6E6A-CF0E-4B42-B12A-783C6DEFE554}" type="presParOf" srcId="{1AE39697-2979-446D-8A0E-266E4CE0127A}" destId="{6F91B725-75DE-4A23-A864-42A49DA999E4}" srcOrd="0" destOrd="0" presId="urn:microsoft.com/office/officeart/2005/8/layout/bProcess4"/>
    <dgm:cxn modelId="{D7F45048-C962-419A-ABF3-516ABFD08A4A}" type="presParOf" srcId="{6F91B725-75DE-4A23-A864-42A49DA999E4}" destId="{70321326-8A20-4BEC-92E5-2CD7380DD8F4}" srcOrd="0" destOrd="0" presId="urn:microsoft.com/office/officeart/2005/8/layout/bProcess4"/>
    <dgm:cxn modelId="{B9BA94FE-2D21-4C5E-862B-D8FE08254FA0}" type="presParOf" srcId="{6F91B725-75DE-4A23-A864-42A49DA999E4}" destId="{504B46E5-E6C7-4269-B14F-115F17DBFA55}" srcOrd="1" destOrd="0" presId="urn:microsoft.com/office/officeart/2005/8/layout/bProcess4"/>
    <dgm:cxn modelId="{9ED98108-56AA-4F9C-8CC3-6119F307E6DF}" type="presParOf" srcId="{1AE39697-2979-446D-8A0E-266E4CE0127A}" destId="{70AAA0B0-DAB0-495A-93D6-0E9FDD1CC823}" srcOrd="1" destOrd="0" presId="urn:microsoft.com/office/officeart/2005/8/layout/bProcess4"/>
    <dgm:cxn modelId="{B107BDAA-E0D0-458B-A86D-8458D691FBB2}" type="presParOf" srcId="{1AE39697-2979-446D-8A0E-266E4CE0127A}" destId="{BE11E616-76ED-427D-B5FC-E2166076B3A9}" srcOrd="2" destOrd="0" presId="urn:microsoft.com/office/officeart/2005/8/layout/bProcess4"/>
    <dgm:cxn modelId="{1A75C1AE-683E-4E3C-979D-0A3F74315B17}" type="presParOf" srcId="{BE11E616-76ED-427D-B5FC-E2166076B3A9}" destId="{493F363D-A372-441A-93D7-348FE4F0863A}" srcOrd="0" destOrd="0" presId="urn:microsoft.com/office/officeart/2005/8/layout/bProcess4"/>
    <dgm:cxn modelId="{7127AF22-2252-4CF6-9001-B0C76F3042B4}" type="presParOf" srcId="{BE11E616-76ED-427D-B5FC-E2166076B3A9}" destId="{B3D2DACA-358C-49AF-B77B-C7765C3B54AB}" srcOrd="1" destOrd="0" presId="urn:microsoft.com/office/officeart/2005/8/layout/bProcess4"/>
    <dgm:cxn modelId="{6A6FCFCD-C9E6-49C6-A94C-C87144B8A719}" type="presParOf" srcId="{1AE39697-2979-446D-8A0E-266E4CE0127A}" destId="{283A08CC-F3F9-4AFF-A524-4DC4689528A8}" srcOrd="3" destOrd="0" presId="urn:microsoft.com/office/officeart/2005/8/layout/bProcess4"/>
    <dgm:cxn modelId="{33D54CB7-8B71-499E-A870-D81CC4379D56}" type="presParOf" srcId="{1AE39697-2979-446D-8A0E-266E4CE0127A}" destId="{1AA1B397-DAC7-48DC-8994-296AA4326FB9}" srcOrd="4" destOrd="0" presId="urn:microsoft.com/office/officeart/2005/8/layout/bProcess4"/>
    <dgm:cxn modelId="{20DA426E-F8F7-436F-90F6-A1AD8CE1F07D}" type="presParOf" srcId="{1AA1B397-DAC7-48DC-8994-296AA4326FB9}" destId="{66CCC5DF-82A9-4AD0-9AB6-D85FCE86F9CC}" srcOrd="0" destOrd="0" presId="urn:microsoft.com/office/officeart/2005/8/layout/bProcess4"/>
    <dgm:cxn modelId="{E04DF99E-376E-4A7A-B5E5-BAFDF4F146B0}" type="presParOf" srcId="{1AA1B397-DAC7-48DC-8994-296AA4326FB9}" destId="{098F75F9-1BCD-4B0B-9F0C-8677754A82F4}" srcOrd="1" destOrd="0" presId="urn:microsoft.com/office/officeart/2005/8/layout/bProcess4"/>
    <dgm:cxn modelId="{D6B6310E-CAA4-4F99-B9D9-3F63A433B3EF}" type="presParOf" srcId="{1AE39697-2979-446D-8A0E-266E4CE0127A}" destId="{64612A93-3126-4849-A7C5-CB1A268CD938}" srcOrd="5" destOrd="0" presId="urn:microsoft.com/office/officeart/2005/8/layout/bProcess4"/>
    <dgm:cxn modelId="{DAD53BE6-68A3-4694-89AC-629B5EBDB46B}" type="presParOf" srcId="{1AE39697-2979-446D-8A0E-266E4CE0127A}" destId="{E566B25D-A9AA-4E89-B3C8-D57B8B07248A}" srcOrd="6" destOrd="0" presId="urn:microsoft.com/office/officeart/2005/8/layout/bProcess4"/>
    <dgm:cxn modelId="{D1DCFD67-4F04-4456-BD74-66BAF8B5BD36}" type="presParOf" srcId="{E566B25D-A9AA-4E89-B3C8-D57B8B07248A}" destId="{7780287C-0905-4165-BC31-A0EA0AAFF4AC}" srcOrd="0" destOrd="0" presId="urn:microsoft.com/office/officeart/2005/8/layout/bProcess4"/>
    <dgm:cxn modelId="{D8101389-4950-4808-AC50-805551130572}" type="presParOf" srcId="{E566B25D-A9AA-4E89-B3C8-D57B8B07248A}" destId="{4687CBE8-9B40-4B17-B027-22D26A18DFBD}" srcOrd="1" destOrd="0" presId="urn:microsoft.com/office/officeart/2005/8/layout/bProcess4"/>
    <dgm:cxn modelId="{4EA712A6-A344-417E-9CF1-3BB26A4C725B}" type="presParOf" srcId="{1AE39697-2979-446D-8A0E-266E4CE0127A}" destId="{5054A27F-E2CA-4E8F-BBBE-9AFDCB920B58}" srcOrd="7" destOrd="0" presId="urn:microsoft.com/office/officeart/2005/8/layout/bProcess4"/>
    <dgm:cxn modelId="{521A726D-F148-47A2-8129-2A7DCD16C2FE}" type="presParOf" srcId="{1AE39697-2979-446D-8A0E-266E4CE0127A}" destId="{964554C0-35F6-4708-8587-259020ACAD83}" srcOrd="8" destOrd="0" presId="urn:microsoft.com/office/officeart/2005/8/layout/bProcess4"/>
    <dgm:cxn modelId="{0183D876-08DB-4452-881A-EA64C3FF8152}" type="presParOf" srcId="{964554C0-35F6-4708-8587-259020ACAD83}" destId="{1C90D48B-9006-4E8B-A4C5-035CF5418101}" srcOrd="0" destOrd="0" presId="urn:microsoft.com/office/officeart/2005/8/layout/bProcess4"/>
    <dgm:cxn modelId="{A0396657-B345-4944-A0E5-5AA143898A12}" type="presParOf" srcId="{964554C0-35F6-4708-8587-259020ACAD83}" destId="{58935C61-EEEA-40D5-A290-CB42BCDB57D9}" srcOrd="1" destOrd="0" presId="urn:microsoft.com/office/officeart/2005/8/layout/bProcess4"/>
    <dgm:cxn modelId="{48E05D26-2134-42CE-B4D9-0E967D5E819A}" type="presParOf" srcId="{1AE39697-2979-446D-8A0E-266E4CE0127A}" destId="{F5EFF8EE-59F0-4522-ABFC-7B80248DFB61}" srcOrd="9" destOrd="0" presId="urn:microsoft.com/office/officeart/2005/8/layout/bProcess4"/>
    <dgm:cxn modelId="{58594593-01A1-42D4-96C4-4E8348611266}" type="presParOf" srcId="{1AE39697-2979-446D-8A0E-266E4CE0127A}" destId="{7BFADF93-E022-4833-9BB1-6C05674E1C31}" srcOrd="10" destOrd="0" presId="urn:microsoft.com/office/officeart/2005/8/layout/bProcess4"/>
    <dgm:cxn modelId="{11D34B6D-602E-40F8-8FA8-2CCE5A1EDD87}" type="presParOf" srcId="{7BFADF93-E022-4833-9BB1-6C05674E1C31}" destId="{EF999001-C9E9-4317-80BF-7460C380FE17}" srcOrd="0" destOrd="0" presId="urn:microsoft.com/office/officeart/2005/8/layout/bProcess4"/>
    <dgm:cxn modelId="{2D931F04-8A3A-48F3-B44F-CC5153951799}" type="presParOf" srcId="{7BFADF93-E022-4833-9BB1-6C05674E1C31}" destId="{B0E1AC57-5BB5-43B1-96A6-893181B7FCC0}" srcOrd="1" destOrd="0" presId="urn:microsoft.com/office/officeart/2005/8/layout/bProcess4"/>
    <dgm:cxn modelId="{A6200AAA-E436-48F2-B4BF-5CBCC87787A3}" type="presParOf" srcId="{1AE39697-2979-446D-8A0E-266E4CE0127A}" destId="{02F52563-0F9D-4D60-A424-E80049B69A37}" srcOrd="11" destOrd="0" presId="urn:microsoft.com/office/officeart/2005/8/layout/bProcess4"/>
    <dgm:cxn modelId="{EB49AAAC-9923-4E5C-B6C7-798B612DD931}" type="presParOf" srcId="{1AE39697-2979-446D-8A0E-266E4CE0127A}" destId="{4B3C4E90-C12A-401B-B5C7-F3BAE392D743}" srcOrd="12" destOrd="0" presId="urn:microsoft.com/office/officeart/2005/8/layout/bProcess4"/>
    <dgm:cxn modelId="{AC82D8E0-E44C-48E0-B3CD-794DA1E9C834}" type="presParOf" srcId="{4B3C4E90-C12A-401B-B5C7-F3BAE392D743}" destId="{0EDC0F3C-D498-405D-80C4-FE546011E352}" srcOrd="0" destOrd="0" presId="urn:microsoft.com/office/officeart/2005/8/layout/bProcess4"/>
    <dgm:cxn modelId="{F1C78ECC-0D1E-4EB8-AE7C-D1D7601C01CD}" type="presParOf" srcId="{4B3C4E90-C12A-401B-B5C7-F3BAE392D743}" destId="{96730613-14AD-4E7C-AEBC-0AFF47495C95}" srcOrd="1" destOrd="0" presId="urn:microsoft.com/office/officeart/2005/8/layout/bProcess4"/>
    <dgm:cxn modelId="{46E13C61-E1A8-4894-9ACB-2E58AC165F46}" type="presParOf" srcId="{1AE39697-2979-446D-8A0E-266E4CE0127A}" destId="{81A05719-B1A8-48CC-8A81-57A2003EE72F}" srcOrd="13" destOrd="0" presId="urn:microsoft.com/office/officeart/2005/8/layout/bProcess4"/>
    <dgm:cxn modelId="{E06B8EC0-78FB-4FCD-B1B7-D7B7C2DCD3A2}" type="presParOf" srcId="{1AE39697-2979-446D-8A0E-266E4CE0127A}" destId="{1A416179-C039-41EC-8191-716DA6F35113}" srcOrd="14" destOrd="0" presId="urn:microsoft.com/office/officeart/2005/8/layout/bProcess4"/>
    <dgm:cxn modelId="{52B4AF32-4207-4A27-AE8E-93EAAB9E6919}" type="presParOf" srcId="{1A416179-C039-41EC-8191-716DA6F35113}" destId="{97E79E03-FBD8-477E-9693-8D9FD38E9BFE}" srcOrd="0" destOrd="0" presId="urn:microsoft.com/office/officeart/2005/8/layout/bProcess4"/>
    <dgm:cxn modelId="{E88AF1F9-0423-4128-A84F-9C8995568835}" type="presParOf" srcId="{1A416179-C039-41EC-8191-716DA6F35113}" destId="{016022EE-945A-45C8-877A-186C191D11C4}" srcOrd="1" destOrd="0" presId="urn:microsoft.com/office/officeart/2005/8/layout/bProcess4"/>
    <dgm:cxn modelId="{CC92C3FF-9312-435D-9BD7-4D064BD307FD}" type="presParOf" srcId="{1AE39697-2979-446D-8A0E-266E4CE0127A}" destId="{F2739619-7DD1-4DD0-86D0-096277B5BA73}" srcOrd="15" destOrd="0" presId="urn:microsoft.com/office/officeart/2005/8/layout/bProcess4"/>
    <dgm:cxn modelId="{C15A6D53-5118-49D5-ACBE-332F6BBAED6C}" type="presParOf" srcId="{1AE39697-2979-446D-8A0E-266E4CE0127A}" destId="{3440F484-DA51-4FFC-9571-9DCF93880A6C}" srcOrd="16" destOrd="0" presId="urn:microsoft.com/office/officeart/2005/8/layout/bProcess4"/>
    <dgm:cxn modelId="{45234242-081E-45EE-9A75-AA4826E0BDC6}" type="presParOf" srcId="{3440F484-DA51-4FFC-9571-9DCF93880A6C}" destId="{03449918-F8A0-4B08-A7E4-EEBD7B2FC361}" srcOrd="0" destOrd="0" presId="urn:microsoft.com/office/officeart/2005/8/layout/bProcess4"/>
    <dgm:cxn modelId="{030AE42D-2206-4DB6-915D-EF64517F5C61}" type="presParOf" srcId="{3440F484-DA51-4FFC-9571-9DCF93880A6C}" destId="{E9F96E6B-9E87-49E8-9EF9-B4C3DAF98EB7}" srcOrd="1" destOrd="0" presId="urn:microsoft.com/office/officeart/2005/8/layout/bProcess4"/>
    <dgm:cxn modelId="{14023B50-2876-422A-AD3D-966D23A4E875}" type="presParOf" srcId="{1AE39697-2979-446D-8A0E-266E4CE0127A}" destId="{9F838D51-F4D0-4E6D-946C-CF951FCB4094}" srcOrd="17" destOrd="0" presId="urn:microsoft.com/office/officeart/2005/8/layout/bProcess4"/>
    <dgm:cxn modelId="{DEB771C1-EBE7-4744-A3B4-721B5CE61D0D}" type="presParOf" srcId="{1AE39697-2979-446D-8A0E-266E4CE0127A}" destId="{AB62D440-BB77-4FFD-A32D-0977D35E9958}" srcOrd="18" destOrd="0" presId="urn:microsoft.com/office/officeart/2005/8/layout/bProcess4"/>
    <dgm:cxn modelId="{8B36A4D7-E2DC-47EC-B316-965656034FCB}" type="presParOf" srcId="{AB62D440-BB77-4FFD-A32D-0977D35E9958}" destId="{12AD2965-C3CA-4F4C-BC3A-CED8BFBAC8D1}" srcOrd="0" destOrd="0" presId="urn:microsoft.com/office/officeart/2005/8/layout/bProcess4"/>
    <dgm:cxn modelId="{B456C5F8-9EFA-4F96-A4FF-B95D19A8B31C}" type="presParOf" srcId="{AB62D440-BB77-4FFD-A32D-0977D35E9958}" destId="{6865742E-764A-4292-84DC-0143D6A6793F}" srcOrd="1" destOrd="0" presId="urn:microsoft.com/office/officeart/2005/8/layout/bProcess4"/>
    <dgm:cxn modelId="{7DCDECF7-380A-4825-A562-3DC0907B6DC4}" type="presParOf" srcId="{1AE39697-2979-446D-8A0E-266E4CE0127A}" destId="{3C9E44DE-63C2-4110-9907-3B6441093AF6}" srcOrd="19" destOrd="0" presId="urn:microsoft.com/office/officeart/2005/8/layout/bProcess4"/>
    <dgm:cxn modelId="{91D10A45-3822-41C2-85DB-E4D3D04F5FA4}" type="presParOf" srcId="{1AE39697-2979-446D-8A0E-266E4CE0127A}" destId="{4B034D6C-FEC6-4871-ACAF-C42E1DD4FAC1}" srcOrd="20" destOrd="0" presId="urn:microsoft.com/office/officeart/2005/8/layout/bProcess4"/>
    <dgm:cxn modelId="{C2047C77-D388-4DA1-86DC-DAC254278DED}" type="presParOf" srcId="{4B034D6C-FEC6-4871-ACAF-C42E1DD4FAC1}" destId="{E206D990-9628-48A9-838F-E477D4FD13DC}" srcOrd="0" destOrd="0" presId="urn:microsoft.com/office/officeart/2005/8/layout/bProcess4"/>
    <dgm:cxn modelId="{1495C10D-5327-4848-82E3-222893F98AA8}" type="presParOf" srcId="{4B034D6C-FEC6-4871-ACAF-C42E1DD4FAC1}" destId="{3D61B8CC-B574-4445-AFEE-F30BB290537E}" srcOrd="1" destOrd="0" presId="urn:microsoft.com/office/officeart/2005/8/layout/bProcess4"/>
    <dgm:cxn modelId="{2B804EC1-E04E-4CE9-B217-C9A915F33C29}" type="presParOf" srcId="{1AE39697-2979-446D-8A0E-266E4CE0127A}" destId="{7EC520E5-A442-4375-B83A-C9EA9AFA89B8}" srcOrd="21" destOrd="0" presId="urn:microsoft.com/office/officeart/2005/8/layout/bProcess4"/>
    <dgm:cxn modelId="{85BB42BF-367F-4AF0-9EBC-2A1849583617}" type="presParOf" srcId="{1AE39697-2979-446D-8A0E-266E4CE0127A}" destId="{38503C8B-40CC-49EE-89CE-3DFE9E387EFB}" srcOrd="22" destOrd="0" presId="urn:microsoft.com/office/officeart/2005/8/layout/bProcess4"/>
    <dgm:cxn modelId="{613CD628-9C2F-4588-8F16-1FD20D975831}" type="presParOf" srcId="{38503C8B-40CC-49EE-89CE-3DFE9E387EFB}" destId="{A6CBFAEC-73B1-4537-8795-D6B6B1E111E4}" srcOrd="0" destOrd="0" presId="urn:microsoft.com/office/officeart/2005/8/layout/bProcess4"/>
    <dgm:cxn modelId="{80E8A32C-4702-404D-B115-38CD3167DFD6}" type="presParOf" srcId="{38503C8B-40CC-49EE-89CE-3DFE9E387EFB}" destId="{7D78382F-0A8C-46F2-AC3F-AD6496CBB7A3}"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AA0B0-DAB0-495A-93D6-0E9FDD1CC823}">
      <dsp:nvSpPr>
        <dsp:cNvPr id="0" name=""/>
        <dsp:cNvSpPr/>
      </dsp:nvSpPr>
      <dsp:spPr>
        <a:xfrm rot="5399373">
          <a:off x="1000490" y="1132711"/>
          <a:ext cx="1290899"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04B46E5-E6C7-4269-B14F-115F17DBFA55}">
      <dsp:nvSpPr>
        <dsp:cNvPr id="0" name=""/>
        <dsp:cNvSpPr/>
      </dsp:nvSpPr>
      <dsp:spPr>
        <a:xfrm>
          <a:off x="731291" y="69239"/>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Contracted employees must notify their Supervisor of injuries and follow Adena policy and procedures</a:t>
          </a:r>
          <a:endParaRPr lang="en-US" sz="900" kern="1200" dirty="0"/>
        </a:p>
      </dsp:txBody>
      <dsp:txXfrm>
        <a:off x="763229" y="101177"/>
        <a:ext cx="1753520" cy="1026561"/>
      </dsp:txXfrm>
    </dsp:sp>
    <dsp:sp modelId="{283A08CC-F3F9-4AFF-A524-4DC4689528A8}">
      <dsp:nvSpPr>
        <dsp:cNvPr id="0" name=""/>
        <dsp:cNvSpPr/>
      </dsp:nvSpPr>
      <dsp:spPr>
        <a:xfrm rot="5400000">
          <a:off x="960726" y="2305065"/>
          <a:ext cx="135502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3D2DACA-358C-49AF-B77B-C7765C3B54AB}">
      <dsp:nvSpPr>
        <dsp:cNvPr id="0" name=""/>
        <dsp:cNvSpPr/>
      </dsp:nvSpPr>
      <dsp:spPr>
        <a:xfrm>
          <a:off x="750865" y="1364057"/>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The Supervisor must notify the AHS Project Manager and provide an incident report</a:t>
          </a:r>
          <a:endParaRPr lang="en-US" sz="900" kern="1200" dirty="0"/>
        </a:p>
      </dsp:txBody>
      <dsp:txXfrm>
        <a:off x="782803" y="1395995"/>
        <a:ext cx="1753520" cy="1026561"/>
      </dsp:txXfrm>
    </dsp:sp>
    <dsp:sp modelId="{64612A93-3126-4849-A7C5-CB1A268CD938}">
      <dsp:nvSpPr>
        <dsp:cNvPr id="0" name=""/>
        <dsp:cNvSpPr/>
      </dsp:nvSpPr>
      <dsp:spPr>
        <a:xfrm rot="5400000">
          <a:off x="960726" y="3731583"/>
          <a:ext cx="135502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98F75F9-1BCD-4B0B-9F0C-8677754A82F4}">
      <dsp:nvSpPr>
        <dsp:cNvPr id="0" name=""/>
        <dsp:cNvSpPr/>
      </dsp:nvSpPr>
      <dsp:spPr>
        <a:xfrm>
          <a:off x="750865" y="2727104"/>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Visitors that fall or have been injured on Health System property should be referred for a medical evaluation</a:t>
          </a:r>
          <a:endParaRPr lang="en-US" sz="900" kern="1200" dirty="0"/>
        </a:p>
      </dsp:txBody>
      <dsp:txXfrm>
        <a:off x="782803" y="2759042"/>
        <a:ext cx="1753520" cy="1026561"/>
      </dsp:txXfrm>
    </dsp:sp>
    <dsp:sp modelId="{5054A27F-E2CA-4E8F-BBBE-9AFDCB920B58}">
      <dsp:nvSpPr>
        <dsp:cNvPr id="0" name=""/>
        <dsp:cNvSpPr/>
      </dsp:nvSpPr>
      <dsp:spPr>
        <a:xfrm>
          <a:off x="1746377" y="4657714"/>
          <a:ext cx="240911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687CBE8-9B40-4B17-B027-22D26A18DFBD}">
      <dsp:nvSpPr>
        <dsp:cNvPr id="0" name=""/>
        <dsp:cNvSpPr/>
      </dsp:nvSpPr>
      <dsp:spPr>
        <a:xfrm>
          <a:off x="750865" y="4090151"/>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On the main campus, during normal business hours, offer the visitor an evaluation at the Occupational Health Center.  After normal business hours, refer the visitor to the Emergency Department</a:t>
          </a:r>
          <a:endParaRPr lang="en-US" sz="900" kern="1200" dirty="0"/>
        </a:p>
      </dsp:txBody>
      <dsp:txXfrm>
        <a:off x="782803" y="4122089"/>
        <a:ext cx="1753520" cy="1026561"/>
      </dsp:txXfrm>
    </dsp:sp>
    <dsp:sp modelId="{F5EFF8EE-59F0-4522-ABFC-7B80248DFB61}">
      <dsp:nvSpPr>
        <dsp:cNvPr id="0" name=""/>
        <dsp:cNvSpPr/>
      </dsp:nvSpPr>
      <dsp:spPr>
        <a:xfrm rot="16230310">
          <a:off x="3470817" y="3700181"/>
          <a:ext cx="1290856"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8935C61-EEEA-40D5-A290-CB42BCDB57D9}">
      <dsp:nvSpPr>
        <dsp:cNvPr id="0" name=""/>
        <dsp:cNvSpPr/>
      </dsp:nvSpPr>
      <dsp:spPr>
        <a:xfrm>
          <a:off x="3168001" y="4090151"/>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At Regional Sites, offer the visitor an evaluation at the Urgent Care or provider located at the site.  At AGMC and APMC, offer the visitor an evaluation in the Emergency Department</a:t>
          </a:r>
          <a:endParaRPr lang="en-US" sz="900" kern="1200" dirty="0"/>
        </a:p>
      </dsp:txBody>
      <dsp:txXfrm>
        <a:off x="3199939" y="4122089"/>
        <a:ext cx="1753520" cy="1026561"/>
      </dsp:txXfrm>
    </dsp:sp>
    <dsp:sp modelId="{02F52563-0F9D-4D60-A424-E80049B69A37}">
      <dsp:nvSpPr>
        <dsp:cNvPr id="0" name=""/>
        <dsp:cNvSpPr/>
      </dsp:nvSpPr>
      <dsp:spPr>
        <a:xfrm rot="16200000">
          <a:off x="3433379" y="2495267"/>
          <a:ext cx="135502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0E1AC57-5BB5-43B1-96A6-893181B7FCC0}">
      <dsp:nvSpPr>
        <dsp:cNvPr id="0" name=""/>
        <dsp:cNvSpPr/>
      </dsp:nvSpPr>
      <dsp:spPr>
        <a:xfrm>
          <a:off x="3183395" y="2795333"/>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Visitors receiving treatment must be registered as a referred patient, using client "BD Adena Administrative Review" as the insurance (acct. #300000) </a:t>
          </a:r>
          <a:r>
            <a:rPr lang="en-US" sz="900" b="1" kern="1200" dirty="0" smtClean="0"/>
            <a:t>for this visit only</a:t>
          </a:r>
          <a:endParaRPr lang="en-US" sz="900" kern="1200" dirty="0"/>
        </a:p>
      </dsp:txBody>
      <dsp:txXfrm>
        <a:off x="3215333" y="2827271"/>
        <a:ext cx="1753520" cy="1026561"/>
      </dsp:txXfrm>
    </dsp:sp>
    <dsp:sp modelId="{81A05719-B1A8-48CC-8A81-57A2003EE72F}">
      <dsp:nvSpPr>
        <dsp:cNvPr id="0" name=""/>
        <dsp:cNvSpPr/>
      </dsp:nvSpPr>
      <dsp:spPr>
        <a:xfrm rot="16200000">
          <a:off x="3433379" y="973647"/>
          <a:ext cx="135502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6730613-14AD-4E7C-AEBC-0AFF47495C95}">
      <dsp:nvSpPr>
        <dsp:cNvPr id="0" name=""/>
        <dsp:cNvSpPr/>
      </dsp:nvSpPr>
      <dsp:spPr>
        <a:xfrm>
          <a:off x="3183395" y="1432286"/>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Complete an incident report as soon as possible.  The incident report serves as notice to the Patient Safety Officer to determine if additional investigation of the incident is needed</a:t>
          </a:r>
          <a:endParaRPr lang="en-US" sz="900" kern="1200" dirty="0"/>
        </a:p>
      </dsp:txBody>
      <dsp:txXfrm>
        <a:off x="3215333" y="1464224"/>
        <a:ext cx="1753520" cy="1026561"/>
      </dsp:txXfrm>
    </dsp:sp>
    <dsp:sp modelId="{F2739619-7DD1-4DD0-86D0-096277B5BA73}">
      <dsp:nvSpPr>
        <dsp:cNvPr id="0" name=""/>
        <dsp:cNvSpPr/>
      </dsp:nvSpPr>
      <dsp:spPr>
        <a:xfrm rot="27736">
          <a:off x="4124671" y="578035"/>
          <a:ext cx="2458548"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16022EE-945A-45C8-877A-186C191D11C4}">
      <dsp:nvSpPr>
        <dsp:cNvPr id="0" name=""/>
        <dsp:cNvSpPr/>
      </dsp:nvSpPr>
      <dsp:spPr>
        <a:xfrm>
          <a:off x="3183395" y="69239"/>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The Risk Manager, in collaboration with the treating physician, will review and determine if follow-up, further action, and additional complementary treatment is indicated</a:t>
          </a:r>
          <a:endParaRPr lang="en-US" sz="900" kern="1200" dirty="0"/>
        </a:p>
      </dsp:txBody>
      <dsp:txXfrm>
        <a:off x="3215333" y="101177"/>
        <a:ext cx="1753520" cy="1026561"/>
      </dsp:txXfrm>
    </dsp:sp>
    <dsp:sp modelId="{9F838D51-F4D0-4E6D-946C-CF951FCB4094}">
      <dsp:nvSpPr>
        <dsp:cNvPr id="0" name=""/>
        <dsp:cNvSpPr/>
      </dsp:nvSpPr>
      <dsp:spPr>
        <a:xfrm rot="5400000">
          <a:off x="5836242" y="985571"/>
          <a:ext cx="1331946"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9F96E6B-9E87-49E8-9EF9-B4C3DAF98EB7}">
      <dsp:nvSpPr>
        <dsp:cNvPr id="0" name=""/>
        <dsp:cNvSpPr/>
      </dsp:nvSpPr>
      <dsp:spPr>
        <a:xfrm>
          <a:off x="5645876" y="93087"/>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After the initial visit, visitors requiring follow-up or additional treatment should be referred to their Primary Care Physician.</a:t>
          </a:r>
          <a:endParaRPr lang="en-US" sz="900" kern="1200" dirty="0"/>
        </a:p>
      </dsp:txBody>
      <dsp:txXfrm>
        <a:off x="5677814" y="125025"/>
        <a:ext cx="1753520" cy="1026561"/>
      </dsp:txXfrm>
    </dsp:sp>
    <dsp:sp modelId="{6865742E-764A-4292-84DC-0143D6A6793F}">
      <dsp:nvSpPr>
        <dsp:cNvPr id="0" name=""/>
        <dsp:cNvSpPr/>
      </dsp:nvSpPr>
      <dsp:spPr>
        <a:xfrm>
          <a:off x="5600532" y="1432286"/>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Notify Risk Management as soon as possible at </a:t>
          </a:r>
        </a:p>
        <a:p>
          <a:pPr lvl="0" algn="ctr" defTabSz="400050" rtl="0">
            <a:lnSpc>
              <a:spcPct val="90000"/>
            </a:lnSpc>
            <a:spcBef>
              <a:spcPct val="0"/>
            </a:spcBef>
            <a:spcAft>
              <a:spcPct val="35000"/>
            </a:spcAft>
          </a:pPr>
          <a:r>
            <a:rPr lang="en-US" sz="900" kern="1200" dirty="0" smtClean="0"/>
            <a:t>740-779-7134 or 740-779-7784</a:t>
          </a:r>
          <a:endParaRPr lang="en-US" sz="900" kern="1200" dirty="0"/>
        </a:p>
      </dsp:txBody>
      <dsp:txXfrm>
        <a:off x="5632470" y="1464224"/>
        <a:ext cx="1753520" cy="10265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AA0B0-DAB0-495A-93D6-0E9FDD1CC823}">
      <dsp:nvSpPr>
        <dsp:cNvPr id="0" name=""/>
        <dsp:cNvSpPr/>
      </dsp:nvSpPr>
      <dsp:spPr>
        <a:xfrm rot="5399373">
          <a:off x="1000490" y="1132711"/>
          <a:ext cx="1290899"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04B46E5-E6C7-4269-B14F-115F17DBFA55}">
      <dsp:nvSpPr>
        <dsp:cNvPr id="0" name=""/>
        <dsp:cNvSpPr/>
      </dsp:nvSpPr>
      <dsp:spPr>
        <a:xfrm>
          <a:off x="731291" y="69239"/>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dirty="0" smtClean="0"/>
            <a:t>Report all work injuries and illnesses immediately</a:t>
          </a:r>
          <a:endParaRPr lang="en-US" sz="1000" kern="1200" dirty="0"/>
        </a:p>
      </dsp:txBody>
      <dsp:txXfrm>
        <a:off x="763229" y="101177"/>
        <a:ext cx="1753520" cy="1026561"/>
      </dsp:txXfrm>
    </dsp:sp>
    <dsp:sp modelId="{283A08CC-F3F9-4AFF-A524-4DC4689528A8}">
      <dsp:nvSpPr>
        <dsp:cNvPr id="0" name=""/>
        <dsp:cNvSpPr/>
      </dsp:nvSpPr>
      <dsp:spPr>
        <a:xfrm rot="5400000">
          <a:off x="960726" y="2305065"/>
          <a:ext cx="135502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3D2DACA-358C-49AF-B77B-C7765C3B54AB}">
      <dsp:nvSpPr>
        <dsp:cNvPr id="0" name=""/>
        <dsp:cNvSpPr/>
      </dsp:nvSpPr>
      <dsp:spPr>
        <a:xfrm>
          <a:off x="750865" y="1364057"/>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dirty="0" smtClean="0"/>
            <a:t>Report all Unsafe Acts or Unsafe Conditions to your Supervisor</a:t>
          </a:r>
          <a:endParaRPr lang="en-US" sz="1000" kern="1200" dirty="0"/>
        </a:p>
      </dsp:txBody>
      <dsp:txXfrm>
        <a:off x="782803" y="1395995"/>
        <a:ext cx="1753520" cy="1026561"/>
      </dsp:txXfrm>
    </dsp:sp>
    <dsp:sp modelId="{64612A93-3126-4849-A7C5-CB1A268CD938}">
      <dsp:nvSpPr>
        <dsp:cNvPr id="0" name=""/>
        <dsp:cNvSpPr/>
      </dsp:nvSpPr>
      <dsp:spPr>
        <a:xfrm rot="5400000">
          <a:off x="960726" y="3731583"/>
          <a:ext cx="135502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98F75F9-1BCD-4B0B-9F0C-8677754A82F4}">
      <dsp:nvSpPr>
        <dsp:cNvPr id="0" name=""/>
        <dsp:cNvSpPr/>
      </dsp:nvSpPr>
      <dsp:spPr>
        <a:xfrm>
          <a:off x="750865" y="2727104"/>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dirty="0" smtClean="0"/>
            <a:t>Firearms, weapons, or explosives are not permitted on Adena Property</a:t>
          </a:r>
          <a:r>
            <a:rPr lang="en-US" sz="900" kern="1200" dirty="0" smtClean="0"/>
            <a:t>.</a:t>
          </a:r>
          <a:endParaRPr lang="en-US" sz="900" kern="1200" dirty="0"/>
        </a:p>
      </dsp:txBody>
      <dsp:txXfrm>
        <a:off x="782803" y="2759042"/>
        <a:ext cx="1753520" cy="1026561"/>
      </dsp:txXfrm>
    </dsp:sp>
    <dsp:sp modelId="{5054A27F-E2CA-4E8F-BBBE-9AFDCB920B58}">
      <dsp:nvSpPr>
        <dsp:cNvPr id="0" name=""/>
        <dsp:cNvSpPr/>
      </dsp:nvSpPr>
      <dsp:spPr>
        <a:xfrm>
          <a:off x="1746377" y="4657714"/>
          <a:ext cx="240911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687CBE8-9B40-4B17-B027-22D26A18DFBD}">
      <dsp:nvSpPr>
        <dsp:cNvPr id="0" name=""/>
        <dsp:cNvSpPr/>
      </dsp:nvSpPr>
      <dsp:spPr>
        <a:xfrm>
          <a:off x="750865" y="4090151"/>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Use, possession, sale or being under the influence of illegal drugs, misuse of prescription drugs and/or alcohol is not permitted on Adena Property or while "on duty".</a:t>
          </a:r>
          <a:endParaRPr lang="en-US" sz="900" kern="1200" dirty="0"/>
        </a:p>
      </dsp:txBody>
      <dsp:txXfrm>
        <a:off x="782803" y="4122089"/>
        <a:ext cx="1753520" cy="1026561"/>
      </dsp:txXfrm>
    </dsp:sp>
    <dsp:sp modelId="{F5EFF8EE-59F0-4522-ABFC-7B80248DFB61}">
      <dsp:nvSpPr>
        <dsp:cNvPr id="0" name=""/>
        <dsp:cNvSpPr/>
      </dsp:nvSpPr>
      <dsp:spPr>
        <a:xfrm rot="16230310">
          <a:off x="3470817" y="3700181"/>
          <a:ext cx="1290856"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8935C61-EEEA-40D5-A290-CB42BCDB57D9}">
      <dsp:nvSpPr>
        <dsp:cNvPr id="0" name=""/>
        <dsp:cNvSpPr/>
      </dsp:nvSpPr>
      <dsp:spPr>
        <a:xfrm>
          <a:off x="3168001" y="4090151"/>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Only authorized and trained Employees may repair or adjust machinery and equipment. Lock and Tag Out Procedures must be followed </a:t>
          </a:r>
          <a:endParaRPr lang="en-US" sz="900" kern="1200" dirty="0"/>
        </a:p>
      </dsp:txBody>
      <dsp:txXfrm>
        <a:off x="3199939" y="4122089"/>
        <a:ext cx="1753520" cy="1026561"/>
      </dsp:txXfrm>
    </dsp:sp>
    <dsp:sp modelId="{02F52563-0F9D-4D60-A424-E80049B69A37}">
      <dsp:nvSpPr>
        <dsp:cNvPr id="0" name=""/>
        <dsp:cNvSpPr/>
      </dsp:nvSpPr>
      <dsp:spPr>
        <a:xfrm rot="16200000">
          <a:off x="3433379" y="2495267"/>
          <a:ext cx="135502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0E1AC57-5BB5-43B1-96A6-893181B7FCC0}">
      <dsp:nvSpPr>
        <dsp:cNvPr id="0" name=""/>
        <dsp:cNvSpPr/>
      </dsp:nvSpPr>
      <dsp:spPr>
        <a:xfrm>
          <a:off x="3183395" y="2795333"/>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Only qualified and trained Employees may work on or near Exposed Energized Electrical Parts or Electrical Equipment. </a:t>
          </a:r>
          <a:endParaRPr lang="en-US" sz="900" kern="1200" dirty="0"/>
        </a:p>
      </dsp:txBody>
      <dsp:txXfrm>
        <a:off x="3215333" y="2827271"/>
        <a:ext cx="1753520" cy="1026561"/>
      </dsp:txXfrm>
    </dsp:sp>
    <dsp:sp modelId="{81A05719-B1A8-48CC-8A81-57A2003EE72F}">
      <dsp:nvSpPr>
        <dsp:cNvPr id="0" name=""/>
        <dsp:cNvSpPr/>
      </dsp:nvSpPr>
      <dsp:spPr>
        <a:xfrm rot="16200000">
          <a:off x="3433379" y="973647"/>
          <a:ext cx="135502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6730613-14AD-4E7C-AEBC-0AFF47495C95}">
      <dsp:nvSpPr>
        <dsp:cNvPr id="0" name=""/>
        <dsp:cNvSpPr/>
      </dsp:nvSpPr>
      <dsp:spPr>
        <a:xfrm>
          <a:off x="3183395" y="1432286"/>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Only authorized and trained Employees may enter a posted Confined Space. All confined spaces will be posted Confined Space - Permit Required. Entry is allowed only after permits are properly issued.</a:t>
          </a:r>
          <a:endParaRPr lang="en-US" sz="900" kern="1200" dirty="0"/>
        </a:p>
      </dsp:txBody>
      <dsp:txXfrm>
        <a:off x="3215333" y="1464224"/>
        <a:ext cx="1753520" cy="1026561"/>
      </dsp:txXfrm>
    </dsp:sp>
    <dsp:sp modelId="{F2739619-7DD1-4DD0-86D0-096277B5BA73}">
      <dsp:nvSpPr>
        <dsp:cNvPr id="0" name=""/>
        <dsp:cNvSpPr/>
      </dsp:nvSpPr>
      <dsp:spPr>
        <a:xfrm rot="27736">
          <a:off x="4124671" y="578035"/>
          <a:ext cx="2458548"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16022EE-945A-45C8-877A-186C191D11C4}">
      <dsp:nvSpPr>
        <dsp:cNvPr id="0" name=""/>
        <dsp:cNvSpPr/>
      </dsp:nvSpPr>
      <dsp:spPr>
        <a:xfrm>
          <a:off x="3183395" y="69239"/>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Only authorized and trained Employees may dispense or use chemicals. It is your responsibility to know where SDS's (Safety Data Sheets) are located and that they are available for your use and review</a:t>
          </a:r>
          <a:endParaRPr lang="en-US" sz="900" kern="1200" dirty="0"/>
        </a:p>
      </dsp:txBody>
      <dsp:txXfrm>
        <a:off x="3215333" y="101177"/>
        <a:ext cx="1753520" cy="1026561"/>
      </dsp:txXfrm>
    </dsp:sp>
    <dsp:sp modelId="{9F838D51-F4D0-4E6D-946C-CF951FCB4094}">
      <dsp:nvSpPr>
        <dsp:cNvPr id="0" name=""/>
        <dsp:cNvSpPr/>
      </dsp:nvSpPr>
      <dsp:spPr>
        <a:xfrm rot="5400000">
          <a:off x="5836242" y="985571"/>
          <a:ext cx="1331946"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9F96E6B-9E87-49E8-9EF9-B4C3DAF98EB7}">
      <dsp:nvSpPr>
        <dsp:cNvPr id="0" name=""/>
        <dsp:cNvSpPr/>
      </dsp:nvSpPr>
      <dsp:spPr>
        <a:xfrm>
          <a:off x="5645876" y="93087"/>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dirty="0" smtClean="0"/>
            <a:t>Keep work areas clean and aisles clear. Do not block emergency equipment or exits</a:t>
          </a:r>
          <a:r>
            <a:rPr lang="en-US" sz="900" kern="1200" dirty="0" smtClean="0"/>
            <a:t>.</a:t>
          </a:r>
          <a:endParaRPr lang="en-US" sz="900" kern="1200" dirty="0"/>
        </a:p>
      </dsp:txBody>
      <dsp:txXfrm>
        <a:off x="5677814" y="125025"/>
        <a:ext cx="1753520" cy="1026561"/>
      </dsp:txXfrm>
    </dsp:sp>
    <dsp:sp modelId="{3C9E44DE-63C2-4110-9907-3B6441093AF6}">
      <dsp:nvSpPr>
        <dsp:cNvPr id="0" name=""/>
        <dsp:cNvSpPr/>
      </dsp:nvSpPr>
      <dsp:spPr>
        <a:xfrm rot="5400000">
          <a:off x="5810895" y="2209963"/>
          <a:ext cx="135502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865742E-764A-4292-84DC-0143D6A6793F}">
      <dsp:nvSpPr>
        <dsp:cNvPr id="0" name=""/>
        <dsp:cNvSpPr/>
      </dsp:nvSpPr>
      <dsp:spPr>
        <a:xfrm>
          <a:off x="5600532" y="1432286"/>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Wear and use the prescribed Personal Protective Safety Equipment. This includes foot protection, head protection, gloves, etc.</a:t>
          </a:r>
          <a:endParaRPr lang="en-US" sz="900" kern="1200" dirty="0"/>
        </a:p>
      </dsp:txBody>
      <dsp:txXfrm>
        <a:off x="5632470" y="1464224"/>
        <a:ext cx="1753520" cy="1026561"/>
      </dsp:txXfrm>
    </dsp:sp>
    <dsp:sp modelId="{7EC520E5-A442-4375-B83A-C9EA9AFA89B8}">
      <dsp:nvSpPr>
        <dsp:cNvPr id="0" name=""/>
        <dsp:cNvSpPr/>
      </dsp:nvSpPr>
      <dsp:spPr>
        <a:xfrm rot="5400000">
          <a:off x="5843711" y="3602873"/>
          <a:ext cx="1287804"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D61B8CC-B574-4445-AFEE-F30BB290537E}">
      <dsp:nvSpPr>
        <dsp:cNvPr id="0" name=""/>
        <dsp:cNvSpPr/>
      </dsp:nvSpPr>
      <dsp:spPr>
        <a:xfrm>
          <a:off x="5600532" y="2795333"/>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dirty="0" smtClean="0"/>
            <a:t>Smoking is </a:t>
          </a:r>
          <a:r>
            <a:rPr lang="en-US" sz="1000" kern="1200" dirty="0" smtClean="0"/>
            <a:t>not permitted </a:t>
          </a:r>
          <a:r>
            <a:rPr lang="en-US" sz="1000" kern="1200" dirty="0" smtClean="0"/>
            <a:t>on all Adena Health System property</a:t>
          </a:r>
          <a:endParaRPr lang="en-US" sz="1000" kern="1200" dirty="0"/>
        </a:p>
      </dsp:txBody>
      <dsp:txXfrm>
        <a:off x="5632470" y="2827271"/>
        <a:ext cx="1753520" cy="1026561"/>
      </dsp:txXfrm>
    </dsp:sp>
    <dsp:sp modelId="{7D78382F-0A8C-46F2-AC3F-AD6496CBB7A3}">
      <dsp:nvSpPr>
        <dsp:cNvPr id="0" name=""/>
        <dsp:cNvSpPr/>
      </dsp:nvSpPr>
      <dsp:spPr>
        <a:xfrm>
          <a:off x="5600532" y="4091162"/>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Follow the direction of the AHS Project Manager, Adena Police/Security, Safety Officer and/or Department Director/Manager </a:t>
          </a:r>
          <a:endParaRPr lang="en-US" sz="900" kern="1200" dirty="0"/>
        </a:p>
      </dsp:txBody>
      <dsp:txXfrm>
        <a:off x="5632470" y="4123100"/>
        <a:ext cx="1753520" cy="102656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7C5A86-BABB-4CF5-8443-1DCF81555233}" type="datetimeFigureOut">
              <a:rPr lang="en-US" smtClean="0"/>
              <a:pPr/>
              <a:t>1/14/2022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E39E73-E7EF-4BA1-B3B2-C4B27A188966}" type="slidenum">
              <a:rPr lang="en-US" smtClean="0"/>
              <a:pPr/>
              <a:t>‹#›</a:t>
            </a:fld>
            <a:endParaRPr lang="en-US" dirty="0"/>
          </a:p>
        </p:txBody>
      </p:sp>
    </p:spTree>
    <p:extLst>
      <p:ext uri="{BB962C8B-B14F-4D97-AF65-F5344CB8AC3E}">
        <p14:creationId xmlns:p14="http://schemas.microsoft.com/office/powerpoint/2010/main" val="4270628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a:cs typeface="ＭＳ Ｐゴシック"/>
            </a:endParaRPr>
          </a:p>
        </p:txBody>
      </p:sp>
    </p:spTree>
    <p:extLst>
      <p:ext uri="{BB962C8B-B14F-4D97-AF65-F5344CB8AC3E}">
        <p14:creationId xmlns:p14="http://schemas.microsoft.com/office/powerpoint/2010/main" val="2149308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a:cs typeface="ＭＳ Ｐゴシック"/>
            </a:endParaRPr>
          </a:p>
        </p:txBody>
      </p:sp>
    </p:spTree>
    <p:extLst>
      <p:ext uri="{BB962C8B-B14F-4D97-AF65-F5344CB8AC3E}">
        <p14:creationId xmlns:p14="http://schemas.microsoft.com/office/powerpoint/2010/main" val="214930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a:cs typeface="ＭＳ Ｐゴシック"/>
            </a:endParaRPr>
          </a:p>
        </p:txBody>
      </p:sp>
    </p:spTree>
    <p:extLst>
      <p:ext uri="{BB962C8B-B14F-4D97-AF65-F5344CB8AC3E}">
        <p14:creationId xmlns:p14="http://schemas.microsoft.com/office/powerpoint/2010/main" val="2149308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a:cs typeface="ＭＳ Ｐゴシック"/>
            </a:endParaRPr>
          </a:p>
        </p:txBody>
      </p:sp>
    </p:spTree>
    <p:extLst>
      <p:ext uri="{BB962C8B-B14F-4D97-AF65-F5344CB8AC3E}">
        <p14:creationId xmlns:p14="http://schemas.microsoft.com/office/powerpoint/2010/main" val="2149308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53" name="Picture 52"/>
          <p:cNvPicPr>
            <a:picLocks noChangeAspect="1"/>
          </p:cNvPicPr>
          <p:nvPr userDrawn="1"/>
        </p:nvPicPr>
        <p:blipFill>
          <a:blip r:embed="rId2" cstate="print"/>
          <a:srcRect l="-516" t="12778" r="4239" b="36875"/>
          <a:stretch>
            <a:fillRect/>
          </a:stretch>
        </p:blipFill>
        <p:spPr>
          <a:xfrm>
            <a:off x="-52252" y="0"/>
            <a:ext cx="9196252" cy="2155371"/>
          </a:xfrm>
          <a:prstGeom prst="rect">
            <a:avLst/>
          </a:prstGeom>
        </p:spPr>
      </p:pic>
      <p:sp>
        <p:nvSpPr>
          <p:cNvPr id="54" name="Rectangle 53"/>
          <p:cNvSpPr/>
          <p:nvPr userDrawn="1"/>
        </p:nvSpPr>
        <p:spPr>
          <a:xfrm>
            <a:off x="0" y="1"/>
            <a:ext cx="2286000" cy="6172200"/>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2"/>
          <p:cNvPicPr>
            <a:picLocks noChangeAspect="1" noChangeArrowheads="1"/>
          </p:cNvPicPr>
          <p:nvPr userDrawn="1"/>
        </p:nvPicPr>
        <p:blipFill>
          <a:blip r:embed="rId3" cstate="print"/>
          <a:srcRect/>
          <a:stretch>
            <a:fillRect/>
          </a:stretch>
        </p:blipFill>
        <p:spPr bwMode="auto">
          <a:xfrm>
            <a:off x="461963" y="4953001"/>
            <a:ext cx="1463776" cy="990600"/>
          </a:xfrm>
          <a:prstGeom prst="rect">
            <a:avLst/>
          </a:prstGeom>
          <a:noFill/>
          <a:ln w="9525">
            <a:noFill/>
            <a:miter lim="800000"/>
            <a:headEnd/>
            <a:tailEnd/>
          </a:ln>
          <a:effectLst/>
        </p:spPr>
      </p:pic>
      <p:sp>
        <p:nvSpPr>
          <p:cNvPr id="9" name="Rectangle 8"/>
          <p:cNvSpPr/>
          <p:nvPr userDrawn="1"/>
        </p:nvSpPr>
        <p:spPr>
          <a:xfrm>
            <a:off x="2286000" y="2209800"/>
            <a:ext cx="6858000" cy="2514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769326" y="2667000"/>
            <a:ext cx="5917474" cy="762000"/>
          </a:xfrm>
        </p:spPr>
        <p:txBody>
          <a:bodyPr anchor="b" anchorCtr="0"/>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69326" y="3429000"/>
            <a:ext cx="5917474" cy="1066800"/>
          </a:xfrm>
        </p:spPr>
        <p:txBody>
          <a:bodyPr>
            <a:normAutofit/>
          </a:bodyPr>
          <a:lstStyle>
            <a:lvl1pPr marL="0" indent="0" algn="l">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Rectangle 15"/>
          <p:cNvSpPr/>
          <p:nvPr userDrawn="1"/>
        </p:nvSpPr>
        <p:spPr>
          <a:xfrm>
            <a:off x="2286000" y="0"/>
            <a:ext cx="6858000" cy="2133600"/>
          </a:xfrm>
          <a:prstGeom prst="rect">
            <a:avLst/>
          </a:prstGeom>
          <a:solidFill>
            <a:srgbClr val="6A9BB2">
              <a:alpha val="2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2133600"/>
            <a:ext cx="9144000"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2" name="Rectangle 31"/>
          <p:cNvSpPr/>
          <p:nvPr userDrawn="1"/>
        </p:nvSpPr>
        <p:spPr>
          <a:xfrm>
            <a:off x="3657600" y="1057275"/>
            <a:ext cx="5486400" cy="5157788"/>
          </a:xfrm>
          <a:prstGeom prst="rect">
            <a:avLst/>
          </a:prstGeom>
          <a:solidFill>
            <a:srgbClr val="FAF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86200" y="1523999"/>
            <a:ext cx="4800600" cy="4267201"/>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8025" y="1523999"/>
            <a:ext cx="2757489" cy="4267201"/>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10"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36" name="Title 35"/>
          <p:cNvSpPr>
            <a:spLocks noGrp="1"/>
          </p:cNvSpPr>
          <p:nvPr userDrawn="1">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12" name="Rectangle 11"/>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3" name="Rectangle 12"/>
          <p:cNvSpPr/>
          <p:nvPr userDrawn="1"/>
        </p:nvSpPr>
        <p:spPr>
          <a:xfrm rot="5400000">
            <a:off x="-3198020" y="3198017"/>
            <a:ext cx="6858001" cy="461963"/>
          </a:xfrm>
          <a:prstGeom prst="rect">
            <a:avLst/>
          </a:prstGeom>
          <a:solidFill>
            <a:srgbClr val="0065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Rectangle 20"/>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68285"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068285" y="1371600"/>
            <a:ext cx="5486400" cy="3355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068285"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9"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12" name="Rectangle 11"/>
          <p:cNvSpPr/>
          <p:nvPr userDrawn="1"/>
        </p:nvSpPr>
        <p:spPr>
          <a:xfrm rot="5400000">
            <a:off x="-3198020" y="3198017"/>
            <a:ext cx="6858001" cy="461963"/>
          </a:xfrm>
          <a:prstGeom prst="rect">
            <a:avLst/>
          </a:prstGeom>
          <a:solidFill>
            <a:srgbClr val="0065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Tree>
  </p:cSld>
  <p:clrMapOvr>
    <a:masterClrMapping/>
  </p:clrMapOvr>
  <p:transition>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1" name="Picture 20" descr="paccar interior1.jpg"/>
          <p:cNvPicPr>
            <a:picLocks noChangeAspect="1"/>
          </p:cNvPicPr>
          <p:nvPr userDrawn="1"/>
        </p:nvPicPr>
        <p:blipFill>
          <a:blip r:embed="rId2" cstate="print"/>
          <a:srcRect t="22984" b="30505"/>
          <a:stretch>
            <a:fillRect/>
          </a:stretch>
        </p:blipFill>
        <p:spPr>
          <a:xfrm>
            <a:off x="3584" y="0"/>
            <a:ext cx="9140416" cy="2133600"/>
          </a:xfrm>
          <a:prstGeom prst="rect">
            <a:avLst/>
          </a:prstGeom>
        </p:spPr>
      </p:pic>
      <p:sp>
        <p:nvSpPr>
          <p:cNvPr id="45" name="Rectangle 44"/>
          <p:cNvSpPr/>
          <p:nvPr userDrawn="1"/>
        </p:nvSpPr>
        <p:spPr>
          <a:xfrm>
            <a:off x="2286000" y="0"/>
            <a:ext cx="6858000" cy="2133600"/>
          </a:xfrm>
          <a:prstGeom prst="rect">
            <a:avLst/>
          </a:prstGeom>
          <a:solidFill>
            <a:srgbClr val="6A9BB2">
              <a:alpha val="2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Rectangle 56"/>
          <p:cNvSpPr/>
          <p:nvPr userDrawn="1"/>
        </p:nvSpPr>
        <p:spPr>
          <a:xfrm>
            <a:off x="2286000" y="2209798"/>
            <a:ext cx="6858000" cy="4038601"/>
          </a:xfrm>
          <a:prstGeom prst="rect">
            <a:avLst/>
          </a:prstGeom>
          <a:solidFill>
            <a:srgbClr val="FAFA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34" name="Text Placeholder 33"/>
          <p:cNvSpPr>
            <a:spLocks noGrp="1"/>
          </p:cNvSpPr>
          <p:nvPr>
            <p:ph type="body" sz="quarter" idx="14"/>
          </p:nvPr>
        </p:nvSpPr>
        <p:spPr>
          <a:xfrm>
            <a:off x="2743200" y="2667000"/>
            <a:ext cx="5943600" cy="1600200"/>
          </a:xfrm>
        </p:spPr>
        <p:txBody>
          <a:bodyPr/>
          <a:lstStyle>
            <a:lvl1pPr marL="339725" indent="-339725">
              <a:buFont typeface="Arial" pitchFamily="34" charset="0"/>
              <a:buChar char="‒"/>
              <a:defRPr>
                <a:solidFill>
                  <a:srgbClr val="000000"/>
                </a:solidFill>
              </a:defRPr>
            </a:lvl1pPr>
            <a:lvl2pPr>
              <a:buFont typeface="Arial" pitchFamily="34" charset="0"/>
              <a:buChar char="‒"/>
              <a:defRPr>
                <a:solidFill>
                  <a:srgbClr val="000000"/>
                </a:solidFill>
              </a:defRPr>
            </a:lvl2pPr>
            <a:lvl3pPr>
              <a:buFont typeface="Arial" pitchFamily="34" charset="0"/>
              <a:buChar char="‒"/>
              <a:defRPr>
                <a:solidFill>
                  <a:srgbClr val="000000"/>
                </a:solidFill>
              </a:defRPr>
            </a:lvl3pPr>
            <a:lvl4pPr>
              <a:buFont typeface="Arial" pitchFamily="34" charset="0"/>
              <a:buChar char="‒"/>
              <a:defRPr>
                <a:solidFill>
                  <a:srgbClr val="000000"/>
                </a:solidFill>
              </a:defRPr>
            </a:lvl4pPr>
            <a:lvl5pPr>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6" name="Picture 3"/>
          <p:cNvPicPr>
            <a:picLocks noChangeAspect="1" noChangeArrowheads="1"/>
          </p:cNvPicPr>
          <p:nvPr userDrawn="1"/>
        </p:nvPicPr>
        <p:blipFill>
          <a:blip r:embed="rId3" cstate="print"/>
          <a:srcRect/>
          <a:stretch>
            <a:fillRect/>
          </a:stretch>
        </p:blipFill>
        <p:spPr bwMode="auto">
          <a:xfrm>
            <a:off x="627017" y="6336720"/>
            <a:ext cx="637372" cy="389418"/>
          </a:xfrm>
          <a:prstGeom prst="rect">
            <a:avLst/>
          </a:prstGeom>
          <a:noFill/>
          <a:ln w="9525">
            <a:noFill/>
            <a:miter lim="800000"/>
            <a:headEnd/>
            <a:tailEnd/>
          </a:ln>
          <a:effectLst/>
        </p:spPr>
      </p:pic>
      <p:sp>
        <p:nvSpPr>
          <p:cNvPr id="60" name="Rectangle 59"/>
          <p:cNvSpPr/>
          <p:nvPr userDrawn="1"/>
        </p:nvSpPr>
        <p:spPr>
          <a:xfrm>
            <a:off x="0" y="1"/>
            <a:ext cx="2286000" cy="6172200"/>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ext Placeholder 31"/>
          <p:cNvSpPr>
            <a:spLocks noGrp="1"/>
          </p:cNvSpPr>
          <p:nvPr>
            <p:ph type="body" sz="quarter" idx="13"/>
          </p:nvPr>
        </p:nvSpPr>
        <p:spPr>
          <a:xfrm>
            <a:off x="228600" y="2667000"/>
            <a:ext cx="1809750" cy="1600200"/>
          </a:xfrm>
        </p:spPr>
        <p:txBody>
          <a:bodyPr>
            <a:noAutofit/>
          </a:bodyPr>
          <a:lstStyle>
            <a:lvl1pPr marL="0" indent="0">
              <a:buFontTx/>
              <a:buNone/>
              <a:defRPr sz="1600"/>
            </a:lvl1pPr>
            <a:lvl2pPr marL="0" indent="0">
              <a:buFontTx/>
              <a:buNone/>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p:txBody>
      </p:sp>
      <p:sp>
        <p:nvSpPr>
          <p:cNvPr id="14" name="Rectangle 13"/>
          <p:cNvSpPr/>
          <p:nvPr userDrawn="1"/>
        </p:nvSpPr>
        <p:spPr>
          <a:xfrm>
            <a:off x="0" y="2133600"/>
            <a:ext cx="9143999"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Tree>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5" name="Rectangle 34"/>
          <p:cNvSpPr/>
          <p:nvPr userDrawn="1"/>
        </p:nvSpPr>
        <p:spPr>
          <a:xfrm>
            <a:off x="2286000" y="2209800"/>
            <a:ext cx="6858000" cy="2514600"/>
          </a:xfrm>
          <a:prstGeom prst="rect">
            <a:avLst/>
          </a:prstGeom>
          <a:solidFill>
            <a:srgbClr val="FAFA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34" name="Text Placeholder 33"/>
          <p:cNvSpPr>
            <a:spLocks noGrp="1"/>
          </p:cNvSpPr>
          <p:nvPr>
            <p:ph type="body" sz="quarter" idx="14"/>
          </p:nvPr>
        </p:nvSpPr>
        <p:spPr>
          <a:xfrm>
            <a:off x="2743200" y="2667000"/>
            <a:ext cx="5943600" cy="1600200"/>
          </a:xfrm>
        </p:spPr>
        <p:txBody>
          <a:bodyPr/>
          <a:lstStyle>
            <a:lvl1pPr>
              <a:buNone/>
              <a:defRPr>
                <a:solidFill>
                  <a:schemeClr val="tx1"/>
                </a:solidFill>
              </a:defRPr>
            </a:lvl1pPr>
            <a:lvl2pPr>
              <a:buNone/>
              <a:defRPr sz="1600">
                <a:solidFill>
                  <a:schemeClr val="tx1"/>
                </a:solidFill>
              </a:defRPr>
            </a:lvl2pPr>
            <a:lvl3pPr>
              <a:buNone/>
              <a:defRPr sz="1400">
                <a:solidFill>
                  <a:schemeClr val="tx1"/>
                </a:solidFill>
              </a:defRPr>
            </a:lvl3pPr>
            <a:lvl4pPr>
              <a:buNone/>
              <a:defRPr sz="1200">
                <a:solidFill>
                  <a:schemeClr val="tx1"/>
                </a:solidFill>
              </a:defRPr>
            </a:lvl4pPr>
            <a:lvl5pPr>
              <a:buNone/>
              <a:defRPr sz="10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Picture Placeholder 32"/>
          <p:cNvSpPr>
            <a:spLocks noGrp="1"/>
          </p:cNvSpPr>
          <p:nvPr>
            <p:ph type="pic" sz="quarter" idx="18" hasCustomPrompt="1"/>
          </p:nvPr>
        </p:nvSpPr>
        <p:spPr>
          <a:xfrm>
            <a:off x="0" y="2207622"/>
            <a:ext cx="2286000" cy="2514600"/>
          </a:xfrm>
        </p:spPr>
        <p:txBody>
          <a:bodyPr>
            <a:normAutofit/>
          </a:bodyPr>
          <a:lstStyle>
            <a:lvl1pPr marL="234950" indent="-234950">
              <a:buFont typeface="Arial" pitchFamily="34" charset="0"/>
              <a:buChar char="−"/>
              <a:defRPr sz="1800"/>
            </a:lvl1pPr>
          </a:lstStyle>
          <a:p>
            <a:r>
              <a:rPr lang="en-US" dirty="0" smtClean="0"/>
              <a:t>picture</a:t>
            </a:r>
            <a:endParaRPr lang="en-US" dirty="0"/>
          </a:p>
        </p:txBody>
      </p:sp>
      <p:pic>
        <p:nvPicPr>
          <p:cNvPr id="50"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19" name="Text Placeholder 18"/>
          <p:cNvSpPr>
            <a:spLocks noGrp="1"/>
          </p:cNvSpPr>
          <p:nvPr>
            <p:ph type="body" sz="quarter" idx="22"/>
          </p:nvPr>
        </p:nvSpPr>
        <p:spPr>
          <a:xfrm>
            <a:off x="3352800" y="228600"/>
            <a:ext cx="5562600" cy="1673352"/>
          </a:xfrm>
        </p:spPr>
        <p:txBody>
          <a:bodyPr anchor="ctr" anchorCtr="0"/>
          <a:lstStyle>
            <a:lvl1pPr algn="r">
              <a:buFontTx/>
              <a:buNone/>
              <a:defRPr sz="2800"/>
            </a:lvl1pPr>
            <a:lvl2pPr algn="r">
              <a:buFontTx/>
              <a:buNone/>
              <a:defRPr sz="2400"/>
            </a:lvl2pPr>
            <a:lvl3pPr algn="r">
              <a:buFontTx/>
              <a:buNone/>
              <a:defRPr/>
            </a:lvl3pPr>
            <a:lvl4pPr algn="r">
              <a:buFontTx/>
              <a:buNone/>
              <a:defRPr/>
            </a:lvl4pPr>
            <a:lvl5pPr algn="r">
              <a:buFontTx/>
              <a:buNone/>
              <a:defRPr/>
            </a:lvl5pPr>
          </a:lstStyle>
          <a:p>
            <a:pPr lvl="0"/>
            <a:r>
              <a:rPr lang="en-US" dirty="0" smtClean="0"/>
              <a:t>Click to edit Master text styles</a:t>
            </a:r>
          </a:p>
          <a:p>
            <a:pPr lvl="1"/>
            <a:r>
              <a:rPr lang="en-US" dirty="0" smtClean="0"/>
              <a:t>Second level</a:t>
            </a:r>
          </a:p>
        </p:txBody>
      </p:sp>
      <p:sp>
        <p:nvSpPr>
          <p:cNvPr id="13" name="Rectangle 12"/>
          <p:cNvSpPr/>
          <p:nvPr userDrawn="1"/>
        </p:nvSpPr>
        <p:spPr>
          <a:xfrm>
            <a:off x="0" y="2133600"/>
            <a:ext cx="9144000"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Tree>
  </p:cSld>
  <p:clrMapOvr>
    <a:masterClrMapping/>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61963" y="1371600"/>
            <a:ext cx="8224837" cy="4419600"/>
          </a:xfrm>
        </p:spPr>
        <p:txBody>
          <a:bodyPr/>
          <a:lstStyle>
            <a:lvl1pPr marL="234950" indent="-234950">
              <a:buFont typeface="Arial" pitchFamily="34" charset="0"/>
              <a:buChar char="−"/>
              <a:defRPr sz="1800" b="0"/>
            </a:lvl1pPr>
            <a:lvl2pPr>
              <a:defRPr sz="1600"/>
            </a:lvl2pPr>
            <a:lvl3pPr>
              <a:defRPr sz="1400"/>
            </a:lvl3pPr>
            <a:lvl4pPr>
              <a:defRPr sz="1200"/>
            </a:lvl4pPr>
            <a:lvl5pPr>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50" name="Title 49"/>
          <p:cNvSpPr>
            <a:spLocks noGrp="1"/>
          </p:cNvSpPr>
          <p:nvPr userDrawn="1">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13" name="Rectangle 12"/>
          <p:cNvSpPr/>
          <p:nvPr userDrawn="1"/>
        </p:nvSpPr>
        <p:spPr>
          <a:xfrm rot="5400000">
            <a:off x="-3198020" y="3198017"/>
            <a:ext cx="6858001"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Tree>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8" name="Rectangle 17"/>
          <p:cNvSpPr/>
          <p:nvPr userDrawn="1"/>
        </p:nvSpPr>
        <p:spPr>
          <a:xfrm>
            <a:off x="461963" y="4114800"/>
            <a:ext cx="8682037" cy="2102644"/>
          </a:xfrm>
          <a:prstGeom prst="rect">
            <a:avLst/>
          </a:prstGeom>
          <a:solidFill>
            <a:srgbClr val="FAFA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6" name="Rectangle 5"/>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15" name="Text Placeholder 14"/>
          <p:cNvSpPr>
            <a:spLocks noGrp="1"/>
          </p:cNvSpPr>
          <p:nvPr>
            <p:ph type="body" sz="quarter" idx="13"/>
          </p:nvPr>
        </p:nvSpPr>
        <p:spPr>
          <a:xfrm>
            <a:off x="461963" y="1371600"/>
            <a:ext cx="8224837" cy="2362200"/>
          </a:xfrm>
        </p:spPr>
        <p:txBody>
          <a:bodyPr>
            <a:noAutofit/>
          </a:bodyPr>
          <a:lstStyle>
            <a:lvl1pPr marL="234950" indent="-234950">
              <a:defRPr/>
            </a:lvl1pPr>
            <a:lvl2pPr>
              <a:defRPr sz="1600"/>
            </a:lvl2pPr>
            <a:lvl3pPr>
              <a:defRPr sz="1400"/>
            </a:lvl3pPr>
            <a:lvl4pPr>
              <a:defRPr sz="12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16"/>
          <p:cNvSpPr>
            <a:spLocks noGrp="1"/>
          </p:cNvSpPr>
          <p:nvPr>
            <p:ph sz="quarter" idx="14"/>
          </p:nvPr>
        </p:nvSpPr>
        <p:spPr>
          <a:xfrm>
            <a:off x="939192" y="4552039"/>
            <a:ext cx="7727578" cy="1228166"/>
          </a:xfrm>
        </p:spPr>
        <p:txBody>
          <a:bodyPr anchor="ctr" anchorCtr="1">
            <a:noAutofit/>
          </a:bodyPr>
          <a:lstStyle>
            <a:lvl1pPr marL="0" indent="0" algn="ctr">
              <a:buFontTx/>
              <a:buNone/>
              <a:defRPr/>
            </a:lvl1pPr>
            <a:lvl2pPr marL="0" indent="0" algn="ctr">
              <a:buFontTx/>
              <a:buNone/>
              <a:defRPr/>
            </a:lvl2pPr>
            <a:lvl3pPr marL="0" indent="0" algn="ctr">
              <a:buFontTx/>
              <a:buNone/>
              <a:defRPr/>
            </a:lvl3pPr>
            <a:lvl4pPr marL="0" indent="0" algn="ctr">
              <a:buFontTx/>
              <a:buNone/>
              <a:defRPr/>
            </a:lvl4pPr>
            <a:lvl5pPr marL="0" indent="0" algn="ctr">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Title 30"/>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12" name="Rectangle 11"/>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3" name="Rectangle 12"/>
          <p:cNvSpPr/>
          <p:nvPr userDrawn="1"/>
        </p:nvSpPr>
        <p:spPr>
          <a:xfrm rot="5400000">
            <a:off x="-3198022" y="3198018"/>
            <a:ext cx="6858003"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9" name="Rectangle 18"/>
          <p:cNvSpPr/>
          <p:nvPr userDrawn="1"/>
        </p:nvSpPr>
        <p:spPr>
          <a:xfrm>
            <a:off x="4800600" y="1057275"/>
            <a:ext cx="4343400" cy="5157788"/>
          </a:xfrm>
          <a:prstGeom prst="rect">
            <a:avLst/>
          </a:prstGeom>
          <a:solidFill>
            <a:srgbClr val="FAF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0"/>
            <a:ext cx="9180492"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461963" y="1371600"/>
            <a:ext cx="3954589" cy="4343401"/>
          </a:xfrm>
        </p:spPr>
        <p:txBody>
          <a:bodyPr>
            <a:normAutofit/>
          </a:bodyPr>
          <a:lstStyle>
            <a:lvl1pPr>
              <a:defRPr sz="1800"/>
            </a:lvl1pPr>
            <a:lvl2pPr marL="574675" indent="-230188">
              <a:defRPr sz="1600"/>
            </a:lvl2pPr>
            <a:lvl3pPr marL="917575" indent="-228600">
              <a:defRPr sz="1400"/>
            </a:lvl3pPr>
            <a:lvl4pPr marL="1254125" indent="-231775">
              <a:defRPr sz="1200"/>
            </a:lvl4pPr>
            <a:lvl5pPr marL="1606550" indent="-228600">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81599" y="1371600"/>
            <a:ext cx="3505201" cy="4343401"/>
          </a:xfrm>
        </p:spPr>
        <p:txBody>
          <a:bodyPr/>
          <a:lstStyle>
            <a:lvl1pPr>
              <a:buFont typeface="Arial" pitchFamily="34" charset="0"/>
              <a:buChar char="−"/>
              <a:defRPr lang="en-US" sz="1800" kern="1200" dirty="0" smtClean="0">
                <a:solidFill>
                  <a:schemeClr val="tx1"/>
                </a:solidFill>
                <a:latin typeface="Arial" pitchFamily="34" charset="0"/>
                <a:ea typeface="+mn-ea"/>
                <a:cs typeface="Arial" pitchFamily="34" charset="0"/>
              </a:defRPr>
            </a:lvl1pPr>
            <a:lvl2pPr marL="1143000" indent="-285750">
              <a:defRPr lang="en-US" sz="1600" kern="1200" dirty="0" smtClean="0">
                <a:solidFill>
                  <a:schemeClr val="tx1"/>
                </a:solidFill>
                <a:latin typeface="Arial" pitchFamily="34" charset="0"/>
                <a:ea typeface="+mn-ea"/>
                <a:cs typeface="Arial" pitchFamily="34" charset="0"/>
              </a:defRPr>
            </a:lvl2pPr>
            <a:lvl3pPr marL="804863" indent="-228600">
              <a:defRPr lang="en-US" sz="1400" kern="1200" dirty="0" smtClean="0">
                <a:solidFill>
                  <a:schemeClr val="tx1"/>
                </a:solidFill>
                <a:latin typeface="Arial" pitchFamily="34" charset="0"/>
                <a:ea typeface="+mn-ea"/>
                <a:cs typeface="Arial" pitchFamily="34" charset="0"/>
              </a:defRPr>
            </a:lvl3pPr>
            <a:lvl4pPr marL="1485900" indent="-228600">
              <a:defRPr lang="en-US" sz="1200" kern="1200" dirty="0" smtClean="0">
                <a:solidFill>
                  <a:schemeClr val="tx1"/>
                </a:solidFill>
                <a:latin typeface="Arial" pitchFamily="34" charset="0"/>
                <a:ea typeface="+mn-ea"/>
                <a:cs typeface="Arial" pitchFamily="34" charset="0"/>
              </a:defRPr>
            </a:lvl4pPr>
            <a:lvl5pPr>
              <a:defRPr lang="en-US" sz="100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marL="742950" lvl="1" indent="-285750" algn="l" defTabSz="914400" rtl="0" eaLnBrk="1" latinLnBrk="0" hangingPunct="1">
              <a:spcBef>
                <a:spcPct val="20000"/>
              </a:spcBef>
              <a:buFont typeface="Arial" pitchFamily="34" charset="0"/>
              <a:buChar char="–"/>
            </a:pPr>
            <a:r>
              <a:rPr lang="en-US" dirty="0" smtClean="0"/>
              <a:t>Second level</a:t>
            </a:r>
          </a:p>
          <a:p>
            <a:pPr marL="1143000" lvl="2" indent="-228600" algn="l" defTabSz="914400" rtl="0" eaLnBrk="1" latinLnBrk="0" hangingPunct="1">
              <a:spcBef>
                <a:spcPct val="20000"/>
              </a:spcBef>
              <a:buFont typeface="Arial" pitchFamily="34" charset="0"/>
              <a:buChar char="•"/>
            </a:pPr>
            <a:r>
              <a:rPr lang="en-US" dirty="0" smtClean="0"/>
              <a:t>Third level</a:t>
            </a:r>
          </a:p>
          <a:p>
            <a:pPr lvl="3"/>
            <a:r>
              <a:rPr lang="en-US" dirty="0" smtClean="0"/>
              <a:t>Fourth level</a:t>
            </a:r>
          </a:p>
          <a:p>
            <a:pPr marL="2057400" lvl="4" indent="-228600" algn="l" defTabSz="914400" rtl="0" eaLnBrk="1" latinLnBrk="0" hangingPunct="1">
              <a:spcBef>
                <a:spcPct val="20000"/>
              </a:spcBef>
              <a:buFont typeface="Arial" pitchFamily="34" charset="0"/>
              <a:buChar char="»"/>
            </a:pPr>
            <a:r>
              <a:rPr lang="en-US" dirty="0" smtClean="0"/>
              <a:t>Fifth level</a:t>
            </a:r>
            <a:endParaRPr lang="en-US" dirty="0"/>
          </a:p>
        </p:txBody>
      </p:sp>
      <p:pic>
        <p:nvPicPr>
          <p:cNvPr id="17"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48" name="Title 47"/>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12" name="Rectangle 11"/>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3" name="Rectangle 12"/>
          <p:cNvSpPr/>
          <p:nvPr userDrawn="1"/>
        </p:nvSpPr>
        <p:spPr>
          <a:xfrm rot="5400000">
            <a:off x="-3198020" y="3198017"/>
            <a:ext cx="6858001"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5" name="Rectangle 24"/>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08025" y="1371599"/>
            <a:ext cx="3789363" cy="495055"/>
          </a:xfrm>
        </p:spPr>
        <p:txBody>
          <a:bodyPr anchor="t" anchorCtr="0">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61964" y="1981201"/>
            <a:ext cx="4035424" cy="3886200"/>
          </a:xfrm>
        </p:spPr>
        <p:txBody>
          <a:bodyPr>
            <a:normAutofit/>
          </a:bodyPr>
          <a:lstStyle>
            <a:lvl1pPr>
              <a:defRPr sz="1800"/>
            </a:lvl1pPr>
            <a:lvl2pPr marL="692150" indent="-234950">
              <a:defRPr sz="1600"/>
            </a:lvl2pPr>
            <a:lvl3pPr marL="1143000" indent="-228600">
              <a:defRPr sz="1400"/>
            </a:lvl3pPr>
            <a:lvl4pPr>
              <a:defRPr sz="1200"/>
            </a:lvl4pPr>
            <a:lvl5pPr>
              <a:defRPr sz="1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00600" y="1371599"/>
            <a:ext cx="3886200" cy="495055"/>
          </a:xfrm>
        </p:spPr>
        <p:txBody>
          <a:bodyPr anchor="t" anchorCtr="0">
            <a:normAutofit/>
          </a:bodyPr>
          <a:lstStyle>
            <a:lvl1pPr marL="0" indent="0">
              <a:buNone/>
              <a:defRPr lang="en-US" sz="1800" b="0"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200"/>
              </a:spcBef>
              <a:buFont typeface="Arial" pitchFamily="34" charset="0"/>
              <a:buNone/>
            </a:pPr>
            <a:r>
              <a:rPr lang="en-US" dirty="0" smtClean="0"/>
              <a:t>Click to edit Master text styles</a:t>
            </a:r>
          </a:p>
        </p:txBody>
      </p:sp>
      <p:sp>
        <p:nvSpPr>
          <p:cNvPr id="6" name="Content Placeholder 5"/>
          <p:cNvSpPr>
            <a:spLocks noGrp="1"/>
          </p:cNvSpPr>
          <p:nvPr>
            <p:ph sz="quarter" idx="4"/>
          </p:nvPr>
        </p:nvSpPr>
        <p:spPr>
          <a:xfrm>
            <a:off x="4800600" y="1981201"/>
            <a:ext cx="3886200" cy="3886200"/>
          </a:xfrm>
        </p:spPr>
        <p:txBody>
          <a:bodyPr/>
          <a:lstStyle>
            <a:lvl1pPr>
              <a:defRPr lang="en-US" sz="1800" kern="1200" dirty="0" smtClean="0">
                <a:solidFill>
                  <a:schemeClr val="tx1"/>
                </a:solidFill>
                <a:latin typeface="Arial" pitchFamily="34" charset="0"/>
                <a:ea typeface="+mn-ea"/>
                <a:cs typeface="Arial" pitchFamily="34" charset="0"/>
              </a:defRPr>
            </a:lvl1pPr>
            <a:lvl2pPr>
              <a:defRPr lang="en-US" sz="1600" kern="1200" dirty="0" smtClean="0">
                <a:solidFill>
                  <a:schemeClr val="tx1"/>
                </a:solidFill>
                <a:latin typeface="Arial" pitchFamily="34" charset="0"/>
                <a:ea typeface="+mn-ea"/>
                <a:cs typeface="Arial" pitchFamily="34" charset="0"/>
              </a:defRPr>
            </a:lvl2pPr>
            <a:lvl3pPr>
              <a:defRPr lang="en-US" sz="1400" kern="1200" dirty="0" smtClean="0">
                <a:solidFill>
                  <a:schemeClr val="tx1"/>
                </a:solidFill>
                <a:latin typeface="Arial" pitchFamily="34" charset="0"/>
                <a:ea typeface="+mn-ea"/>
                <a:cs typeface="Arial" pitchFamily="34" charset="0"/>
              </a:defRPr>
            </a:lvl3pPr>
            <a:lvl4pPr>
              <a:defRPr sz="1200"/>
            </a:lvl4pPr>
            <a:lvl5pPr>
              <a:defRPr lang="en-US" sz="1000" kern="1200" dirty="0" smtClean="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marL="742950" lvl="1" indent="-285750" algn="l" defTabSz="914400" rtl="0" eaLnBrk="1" latinLnBrk="0" hangingPunct="1">
              <a:spcBef>
                <a:spcPct val="20000"/>
              </a:spcBef>
              <a:buFont typeface="Arial" pitchFamily="34" charset="0"/>
              <a:buChar char="–"/>
            </a:pPr>
            <a:r>
              <a:rPr lang="en-US" dirty="0" smtClean="0"/>
              <a:t>Second level</a:t>
            </a:r>
          </a:p>
          <a:p>
            <a:pPr marL="1143000" lvl="2" indent="-228600" algn="l" defTabSz="914400" rtl="0" eaLnBrk="1" latinLnBrk="0" hangingPunct="1">
              <a:spcBef>
                <a:spcPct val="20000"/>
              </a:spcBef>
              <a:buFont typeface="Arial" pitchFamily="34" charset="0"/>
              <a:buChar char="•"/>
            </a:pPr>
            <a:r>
              <a:rPr lang="en-US" dirty="0" smtClean="0"/>
              <a:t>Third level</a:t>
            </a:r>
          </a:p>
          <a:p>
            <a:pPr lvl="3"/>
            <a:r>
              <a:rPr lang="en-US" dirty="0" smtClean="0"/>
              <a:t>Fourth level</a:t>
            </a:r>
          </a:p>
          <a:p>
            <a:pPr marL="2057400" lvl="4" indent="-228600" algn="l" defTabSz="914400" rtl="0" eaLnBrk="1" latinLnBrk="0" hangingPunct="1">
              <a:spcBef>
                <a:spcPct val="20000"/>
              </a:spcBef>
              <a:buFont typeface="Arial" pitchFamily="34" charset="0"/>
              <a:buChar char="»"/>
            </a:pPr>
            <a:r>
              <a:rPr lang="en-US" dirty="0" smtClean="0"/>
              <a:t>Fifth level</a:t>
            </a:r>
            <a:endParaRPr lang="en-US" dirty="0"/>
          </a:p>
        </p:txBody>
      </p:sp>
      <p:pic>
        <p:nvPicPr>
          <p:cNvPr id="10"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35" name="Date Placeholder 34"/>
          <p:cNvSpPr>
            <a:spLocks noGrp="1"/>
          </p:cNvSpPr>
          <p:nvPr>
            <p:ph type="dt" sz="half" idx="10"/>
          </p:nvPr>
        </p:nvSpPr>
        <p:spPr/>
        <p:txBody>
          <a:bodyPr/>
          <a:lstStyle/>
          <a:p>
            <a:fld id="{1816014C-CE8F-4299-B35B-9B4D86787323}" type="datetime4">
              <a:rPr lang="en-US" smtClean="0"/>
              <a:pPr/>
              <a:t>January 14, 2022</a:t>
            </a:fld>
            <a:endParaRPr lang="en-US" dirty="0"/>
          </a:p>
        </p:txBody>
      </p:sp>
      <p:sp>
        <p:nvSpPr>
          <p:cNvPr id="36" name="Slide Number Placeholder 35"/>
          <p:cNvSpPr>
            <a:spLocks noGrp="1"/>
          </p:cNvSpPr>
          <p:nvPr>
            <p:ph type="sldNum" sz="quarter" idx="11"/>
          </p:nvPr>
        </p:nvSpPr>
        <p:spPr/>
        <p:txBody>
          <a:bodyPr/>
          <a:lstStyle/>
          <a:p>
            <a:fld id="{F9239932-A96D-4B0D-8A91-BBB46AFD91FD}" type="slidenum">
              <a:rPr lang="en-US" smtClean="0"/>
              <a:pPr/>
              <a:t>‹#›</a:t>
            </a:fld>
            <a:endParaRPr lang="en-US" dirty="0"/>
          </a:p>
        </p:txBody>
      </p:sp>
      <p:sp>
        <p:nvSpPr>
          <p:cNvPr id="37" name="Footer Placeholder 36"/>
          <p:cNvSpPr>
            <a:spLocks noGrp="1"/>
          </p:cNvSpPr>
          <p:nvPr>
            <p:ph type="ftr" sz="quarter" idx="12"/>
          </p:nvPr>
        </p:nvSpPr>
        <p:spPr/>
        <p:txBody>
          <a:bodyPr/>
          <a:lstStyle/>
          <a:p>
            <a:r>
              <a:rPr lang="en-US" dirty="0" smtClean="0"/>
              <a:t>Confidential Not for Distribution</a:t>
            </a:r>
            <a:endParaRPr lang="en-US" dirty="0"/>
          </a:p>
        </p:txBody>
      </p:sp>
      <p:sp>
        <p:nvSpPr>
          <p:cNvPr id="38" name="Title 37"/>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13" name="Rectangle 12"/>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4" name="Rectangle 13"/>
          <p:cNvSpPr/>
          <p:nvPr userDrawn="1"/>
        </p:nvSpPr>
        <p:spPr>
          <a:xfrm rot="5400000">
            <a:off x="-3198020" y="3198017"/>
            <a:ext cx="6858001"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Rectangle 20"/>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31" name="Title 30"/>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9" name="Rectangle 8"/>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userDrawn="1"/>
        </p:nvSpPr>
        <p:spPr>
          <a:xfrm rot="5400000">
            <a:off x="-3198020" y="3198017"/>
            <a:ext cx="6858001"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0" name="Rectangle 19"/>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8" name="Rectangle 7"/>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9" name="Rectangle 8"/>
          <p:cNvSpPr/>
          <p:nvPr userDrawn="1"/>
        </p:nvSpPr>
        <p:spPr>
          <a:xfrm rot="5400000">
            <a:off x="-3198020" y="3198017"/>
            <a:ext cx="6858001"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30"/>
          <p:cNvSpPr>
            <a:spLocks noGrp="1"/>
          </p:cNvSpPr>
          <p:nvPr>
            <p:ph type="title"/>
          </p:nvPr>
        </p:nvSpPr>
        <p:spPr>
          <a:xfrm>
            <a:off x="708025" y="115388"/>
            <a:ext cx="7978775" cy="951412"/>
          </a:xfrm>
        </p:spPr>
        <p:txBody>
          <a:bodyPr/>
          <a:lstStyle>
            <a:lvl1pPr>
              <a:defRPr>
                <a:solidFill>
                  <a:srgbClr val="FFFFFF"/>
                </a:solidFill>
              </a:defRPr>
            </a:lvl1pPr>
          </a:lstStyle>
          <a:p>
            <a:r>
              <a:rPr lang="en-US" dirty="0" smtClean="0"/>
              <a:t>Click to edit Master title style</a:t>
            </a:r>
            <a:endParaRPr lang="en-US" dirty="0"/>
          </a:p>
        </p:txBody>
      </p:sp>
    </p:spTree>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248400"/>
            <a:ext cx="9144000" cy="6096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userDrawn="1">
            <p:ph type="title"/>
          </p:nvPr>
        </p:nvSpPr>
        <p:spPr>
          <a:xfrm>
            <a:off x="708025" y="115388"/>
            <a:ext cx="7978775" cy="951412"/>
          </a:xfrm>
          <a:prstGeom prst="rect">
            <a:avLst/>
          </a:prstGeom>
        </p:spPr>
        <p:txBody>
          <a:bodyPr vert="horz" lIns="91440" tIns="45720" rIns="91440" bIns="45720" rtlCol="0" anchor="ctr" anchorCtr="0">
            <a:no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461963" y="1371599"/>
            <a:ext cx="8224837" cy="44196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077200" y="6338298"/>
            <a:ext cx="609600" cy="365125"/>
          </a:xfrm>
          <a:prstGeom prst="rect">
            <a:avLst/>
          </a:prstGeom>
        </p:spPr>
        <p:txBody>
          <a:bodyPr vert="horz" lIns="91440" tIns="45720" rIns="91440" bIns="45720" rtlCol="0" anchor="b" anchorCtr="0"/>
          <a:lstStyle>
            <a:lvl1pPr algn="r">
              <a:defRPr sz="900">
                <a:solidFill>
                  <a:schemeClr val="bg1"/>
                </a:solidFill>
              </a:defRPr>
            </a:lvl1pPr>
          </a:lstStyle>
          <a:p>
            <a:fld id="{F9239932-A96D-4B0D-8A91-BBB46AFD91FD}" type="slidenum">
              <a:rPr lang="en-US" smtClean="0"/>
              <a:pPr/>
              <a:t>‹#›</a:t>
            </a:fld>
            <a:endParaRPr lang="en-US" dirty="0"/>
          </a:p>
        </p:txBody>
      </p:sp>
      <p:sp>
        <p:nvSpPr>
          <p:cNvPr id="20" name="Date Placeholder 19"/>
          <p:cNvSpPr>
            <a:spLocks noGrp="1"/>
          </p:cNvSpPr>
          <p:nvPr>
            <p:ph type="dt" sz="half" idx="2"/>
          </p:nvPr>
        </p:nvSpPr>
        <p:spPr>
          <a:xfrm>
            <a:off x="6248400" y="6338298"/>
            <a:ext cx="2057400" cy="365125"/>
          </a:xfrm>
          <a:prstGeom prst="rect">
            <a:avLst/>
          </a:prstGeom>
        </p:spPr>
        <p:txBody>
          <a:bodyPr vert="horz" lIns="91440" tIns="45720" rIns="91440" bIns="45720" rtlCol="0" anchor="b"/>
          <a:lstStyle>
            <a:lvl1pPr algn="r">
              <a:defRPr sz="900">
                <a:solidFill>
                  <a:schemeClr val="bg1"/>
                </a:solidFill>
              </a:defRPr>
            </a:lvl1pPr>
          </a:lstStyle>
          <a:p>
            <a:fld id="{FDCFBF96-0295-4622-A319-5D0C8168B6F6}" type="datetime4">
              <a:rPr lang="en-US" smtClean="0"/>
              <a:pPr/>
              <a:t>January 14, 2022</a:t>
            </a:fld>
            <a:endParaRPr lang="en-US" dirty="0"/>
          </a:p>
        </p:txBody>
      </p:sp>
      <p:sp>
        <p:nvSpPr>
          <p:cNvPr id="28" name="Footer Placeholder 27"/>
          <p:cNvSpPr>
            <a:spLocks noGrp="1"/>
          </p:cNvSpPr>
          <p:nvPr>
            <p:ph type="ftr" sz="quarter" idx="3"/>
          </p:nvPr>
        </p:nvSpPr>
        <p:spPr>
          <a:xfrm>
            <a:off x="3124200" y="6338298"/>
            <a:ext cx="2895600" cy="365125"/>
          </a:xfrm>
          <a:prstGeom prst="rect">
            <a:avLst/>
          </a:prstGeom>
        </p:spPr>
        <p:txBody>
          <a:bodyPr vert="horz" lIns="91440" tIns="45720" rIns="91440" bIns="45720" rtlCol="0" anchor="b" anchorCtr="0"/>
          <a:lstStyle>
            <a:lvl1pPr algn="ctr">
              <a:defRPr sz="700">
                <a:solidFill>
                  <a:schemeClr val="bg1"/>
                </a:solidFill>
              </a:defRPr>
            </a:lvl1pPr>
          </a:lstStyle>
          <a:p>
            <a:r>
              <a:rPr lang="en-US" dirty="0" smtClean="0"/>
              <a:t>Confidential Not for Distribution</a:t>
            </a:r>
            <a:endParaRPr lang="en-US" dirty="0"/>
          </a:p>
        </p:txBody>
      </p:sp>
      <p:sp>
        <p:nvSpPr>
          <p:cNvPr id="8" name="Slide Number Placeholder 5"/>
          <p:cNvSpPr txBox="1">
            <a:spLocks/>
          </p:cNvSpPr>
          <p:nvPr userDrawn="1"/>
        </p:nvSpPr>
        <p:spPr>
          <a:xfrm>
            <a:off x="8077200" y="6338298"/>
            <a:ext cx="609600" cy="365125"/>
          </a:xfrm>
          <a:prstGeom prst="rect">
            <a:avLst/>
          </a:prstGeom>
        </p:spPr>
        <p:txBody>
          <a:bodyPr vert="horz" lIns="91440" tIns="45720" rIns="91440" bIns="45720" rtlCol="0" anchor="b" anchorCtr="0"/>
          <a:lstStyle>
            <a:lvl1pPr algn="r">
              <a:defRPr sz="9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239932-A96D-4B0D-8A91-BBB46AFD91FD}" type="slidenum">
              <a:rPr kumimoji="0" lang="en-US" sz="9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Date Placeholder 19"/>
          <p:cNvSpPr txBox="1">
            <a:spLocks/>
          </p:cNvSpPr>
          <p:nvPr userDrawn="1"/>
        </p:nvSpPr>
        <p:spPr>
          <a:xfrm>
            <a:off x="6248400" y="6338298"/>
            <a:ext cx="2057400" cy="365125"/>
          </a:xfrm>
          <a:prstGeom prst="rect">
            <a:avLst/>
          </a:prstGeom>
        </p:spPr>
        <p:txBody>
          <a:bodyPr vert="horz" lIns="91440" tIns="45720" rIns="91440" bIns="45720" rtlCol="0" anchor="b"/>
          <a:lstStyle>
            <a:lvl1pPr algn="r">
              <a:defRPr sz="9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CFBF96-0295-4622-A319-5D0C8168B6F6}" type="datetime4">
              <a:rPr kumimoji="0" lang="en-US" sz="9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January 14, 2022</a:t>
            </a:fld>
            <a:endParaRPr kumimoji="0" lang="en-US" sz="900" b="0" i="0" u="none" strike="noStrike" kern="1200" cap="none" spc="0" normalizeH="0" baseline="0" noProof="0" dirty="0">
              <a:ln>
                <a:noFill/>
              </a:ln>
              <a:solidFill>
                <a:schemeClr val="bg1"/>
              </a:solidFill>
              <a:effectLst/>
              <a:uLnTx/>
              <a:uFillTx/>
              <a:latin typeface="+mn-lt"/>
              <a:ea typeface="+mn-ea"/>
              <a:cs typeface="+mn-cs"/>
            </a:endParaRPr>
          </a:p>
        </p:txBody>
      </p:sp>
      <p:sp>
        <p:nvSpPr>
          <p:cNvPr id="10" name="Footer Placeholder 27"/>
          <p:cNvSpPr txBox="1">
            <a:spLocks/>
          </p:cNvSpPr>
          <p:nvPr userDrawn="1"/>
        </p:nvSpPr>
        <p:spPr>
          <a:xfrm>
            <a:off x="3124200" y="6338298"/>
            <a:ext cx="2895600" cy="365125"/>
          </a:xfrm>
          <a:prstGeom prst="rect">
            <a:avLst/>
          </a:prstGeom>
        </p:spPr>
        <p:txBody>
          <a:bodyPr vert="horz" lIns="91440" tIns="45720" rIns="91440" bIns="45720" rtlCol="0" anchor="b" anchorCtr="0"/>
          <a:lstStyle>
            <a:lvl1pPr algn="ctr">
              <a:defRPr sz="7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mn-lt"/>
                <a:ea typeface="+mn-ea"/>
                <a:cs typeface="+mn-cs"/>
              </a:rPr>
              <a:t>Confidential Not for Distribution</a:t>
            </a:r>
            <a:endParaRPr kumimoji="0" lang="en-US" sz="700" b="0" i="0" u="none" strike="noStrike" kern="1200" cap="none" spc="0" normalizeH="0" baseline="0" noProof="0" dirty="0">
              <a:ln>
                <a:noFill/>
              </a:ln>
              <a:solidFill>
                <a:schemeClr val="bg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d"/>
  </p:transition>
  <p:timing>
    <p:tnLst>
      <p:par>
        <p:cTn id="1" dur="indefinite" restart="never" nodeType="tmRoot"/>
      </p:par>
    </p:tnLst>
  </p:timing>
  <p:hf hdr="0"/>
  <p:txStyles>
    <p:titleStyle>
      <a:lvl1pPr algn="l" defTabSz="914400" rtl="0" eaLnBrk="1" latinLnBrk="0" hangingPunct="1">
        <a:spcBef>
          <a:spcPct val="0"/>
        </a:spcBef>
        <a:buNone/>
        <a:defRPr sz="2800" kern="1200">
          <a:solidFill>
            <a:schemeClr val="tx2"/>
          </a:solidFill>
          <a:latin typeface="Arial" pitchFamily="34" charset="0"/>
          <a:ea typeface="+mj-ea"/>
          <a:cs typeface="Arial" pitchFamily="34" charset="0"/>
        </a:defRPr>
      </a:lvl1pPr>
    </p:titleStyle>
    <p:bodyStyle>
      <a:lvl1pPr marL="234950" indent="-23495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7.jp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67000" y="3200400"/>
            <a:ext cx="5917474" cy="762000"/>
          </a:xfrm>
        </p:spPr>
        <p:txBody>
          <a:bodyPr/>
          <a:lstStyle/>
          <a:p>
            <a:r>
              <a:rPr lang="en-US" dirty="0" smtClean="0"/>
              <a:t>Adena Health System</a:t>
            </a:r>
            <a:br>
              <a:rPr lang="en-US" dirty="0" smtClean="0"/>
            </a:br>
            <a:r>
              <a:rPr lang="en-US" dirty="0" smtClean="0"/>
              <a:t>Contracted Services </a:t>
            </a:r>
            <a:br>
              <a:rPr lang="en-US" dirty="0" smtClean="0"/>
            </a:br>
            <a:r>
              <a:rPr lang="en-US" dirty="0" smtClean="0"/>
              <a:t>Orientation and Safety Education</a:t>
            </a:r>
            <a:endParaRPr lang="en-US" dirty="0"/>
          </a:p>
        </p:txBody>
      </p:sp>
      <p:sp>
        <p:nvSpPr>
          <p:cNvPr id="3" name="Text Placeholder 2"/>
          <p:cNvSpPr>
            <a:spLocks noGrp="1"/>
          </p:cNvSpPr>
          <p:nvPr>
            <p:ph type="subTitle" idx="1"/>
          </p:nvPr>
        </p:nvSpPr>
        <p:spPr/>
        <p:txBody>
          <a:bodyPr/>
          <a:lstStyle/>
          <a:p>
            <a:r>
              <a:rPr lang="en-US" dirty="0" smtClean="0"/>
              <a:t>		</a:t>
            </a:r>
            <a:endParaRPr lang="en-US"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Arial" panose="020B0604020202020204" pitchFamily="34" charset="0"/>
              <a:buChar char="•"/>
            </a:pPr>
            <a:r>
              <a:rPr lang="en-US" sz="2400" b="1" dirty="0" smtClean="0"/>
              <a:t>DO NOT </a:t>
            </a:r>
            <a:r>
              <a:rPr lang="en-US" sz="2400" dirty="0" smtClean="0"/>
              <a:t>look in patient or procedure rooms</a:t>
            </a:r>
          </a:p>
          <a:p>
            <a:pPr>
              <a:buFont typeface="Arial" panose="020B0604020202020204" pitchFamily="34" charset="0"/>
              <a:buChar char="•"/>
            </a:pPr>
            <a:r>
              <a:rPr lang="en-US" sz="2400" dirty="0" smtClean="0"/>
              <a:t>Follow the “3 second look” rule</a:t>
            </a:r>
            <a:endParaRPr lang="en-US" sz="2400" dirty="0"/>
          </a:p>
          <a:p>
            <a:pPr>
              <a:buFont typeface="Arial" panose="020B0604020202020204" pitchFamily="34" charset="0"/>
              <a:buChar char="•"/>
            </a:pPr>
            <a:r>
              <a:rPr lang="en-US" sz="2400" dirty="0" smtClean="0"/>
              <a:t>Avoid foul language and extremely loud conversations</a:t>
            </a:r>
          </a:p>
          <a:p>
            <a:pPr>
              <a:buFont typeface="Arial" panose="020B0604020202020204" pitchFamily="34" charset="0"/>
              <a:buChar char="•"/>
            </a:pPr>
            <a:r>
              <a:rPr lang="en-US" sz="2400" dirty="0" smtClean="0"/>
              <a:t>Respect all AHS patients’, staff and visitors’ privacy</a:t>
            </a:r>
          </a:p>
          <a:p>
            <a:pPr>
              <a:buFont typeface="Arial" panose="020B0604020202020204" pitchFamily="34" charset="0"/>
              <a:buChar char="•"/>
            </a:pPr>
            <a:r>
              <a:rPr lang="en-US" sz="2400" dirty="0" smtClean="0"/>
              <a:t>If a complaint is reported by a patient, visitor or staff member for inappropriate behavior or breach of privacy,</a:t>
            </a:r>
          </a:p>
          <a:p>
            <a:pPr marL="0" indent="0">
              <a:buNone/>
            </a:pPr>
            <a:r>
              <a:rPr lang="en-US" sz="2400" dirty="0" smtClean="0"/>
              <a:t>				</a:t>
            </a:r>
          </a:p>
          <a:p>
            <a:pPr marL="0" indent="0" algn="ctr">
              <a:buNone/>
            </a:pPr>
            <a:r>
              <a:rPr lang="en-US" sz="2400" dirty="0"/>
              <a:t> </a:t>
            </a:r>
            <a:r>
              <a:rPr lang="en-US" sz="2400" dirty="0" smtClean="0"/>
              <a:t>                                     </a:t>
            </a:r>
            <a:r>
              <a:rPr lang="en-US" sz="1600" b="1" dirty="0" smtClean="0">
                <a:solidFill>
                  <a:srgbClr val="FF0000"/>
                </a:solidFill>
              </a:rPr>
              <a:t>AHS reserves the right to remove any contractor </a:t>
            </a:r>
          </a:p>
          <a:p>
            <a:pPr marL="0" indent="0" algn="ctr">
              <a:buNone/>
            </a:pPr>
            <a:r>
              <a:rPr lang="en-US" sz="1600" b="1" dirty="0" smtClean="0">
                <a:solidFill>
                  <a:srgbClr val="FF0000"/>
                </a:solidFill>
              </a:rPr>
              <a:t>                                                        that is reported for inappropriate </a:t>
            </a:r>
          </a:p>
          <a:p>
            <a:pPr marL="0" indent="0" algn="ctr">
              <a:buNone/>
            </a:pPr>
            <a:r>
              <a:rPr lang="en-US" sz="1600" b="1" dirty="0" smtClean="0">
                <a:solidFill>
                  <a:srgbClr val="FF0000"/>
                </a:solidFill>
              </a:rPr>
              <a:t>                                                         behavior or privacy breaches.</a:t>
            </a:r>
          </a:p>
          <a:p>
            <a:endParaRPr lang="en-US" sz="2400" dirty="0"/>
          </a:p>
          <a:p>
            <a:endParaRPr lang="en-US" sz="2400" dirty="0"/>
          </a:p>
        </p:txBody>
      </p:sp>
      <p:sp>
        <p:nvSpPr>
          <p:cNvPr id="3" name="Title 2"/>
          <p:cNvSpPr>
            <a:spLocks noGrp="1"/>
          </p:cNvSpPr>
          <p:nvPr>
            <p:ph type="title"/>
          </p:nvPr>
        </p:nvSpPr>
        <p:spPr/>
        <p:txBody>
          <a:bodyPr/>
          <a:lstStyle/>
          <a:p>
            <a:r>
              <a:rPr lang="en-US" dirty="0" smtClean="0"/>
              <a:t>AHS General Privacy Guidelines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3434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88710">
            <a:off x="6950425" y="1452882"/>
            <a:ext cx="1923312" cy="961656"/>
          </a:xfrm>
          <a:prstGeom prst="rect">
            <a:avLst/>
          </a:prstGeom>
        </p:spPr>
      </p:pic>
    </p:spTree>
    <p:extLst>
      <p:ext uri="{BB962C8B-B14F-4D97-AF65-F5344CB8AC3E}">
        <p14:creationId xmlns:p14="http://schemas.microsoft.com/office/powerpoint/2010/main" val="3630986467"/>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AHS General Fire Safety Guidelines </a:t>
            </a:r>
          </a:p>
        </p:txBody>
      </p:sp>
      <p:sp>
        <p:nvSpPr>
          <p:cNvPr id="4" name="Content Placeholder 3"/>
          <p:cNvSpPr>
            <a:spLocks noGrp="1"/>
          </p:cNvSpPr>
          <p:nvPr>
            <p:ph idx="1"/>
          </p:nvPr>
        </p:nvSpPr>
        <p:spPr/>
        <p:txBody>
          <a:bodyPr>
            <a:normAutofit/>
          </a:bodyPr>
          <a:lstStyle/>
          <a:p>
            <a:pPr>
              <a:buFont typeface="Arial" panose="020B0604020202020204" pitchFamily="34" charset="0"/>
              <a:buChar char="•"/>
            </a:pPr>
            <a:r>
              <a:rPr lang="en-US" sz="2800" dirty="0" smtClean="0"/>
              <a:t>Code Red: FIRE</a:t>
            </a:r>
          </a:p>
          <a:p>
            <a:pPr>
              <a:buFont typeface="Arial" panose="020B0604020202020204" pitchFamily="34" charset="0"/>
              <a:buChar char="•"/>
            </a:pPr>
            <a:r>
              <a:rPr lang="en-US" sz="2800" dirty="0" smtClean="0"/>
              <a:t>Follow the RACE/PASS                                  guidelines</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133" y="1371600"/>
            <a:ext cx="3200400"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08025" y="3587750"/>
            <a:ext cx="4930775" cy="2569934"/>
          </a:xfrm>
          <a:prstGeom prst="rect">
            <a:avLst/>
          </a:prstGeom>
        </p:spPr>
        <p:txBody>
          <a:bodyPr wrap="square">
            <a:spAutoFit/>
          </a:bodyPr>
          <a:lstStyle/>
          <a:p>
            <a:r>
              <a:rPr lang="en-US" sz="2000" b="1" dirty="0">
                <a:solidFill>
                  <a:srgbClr val="FF0000"/>
                </a:solidFill>
              </a:rPr>
              <a:t>R</a:t>
            </a:r>
            <a:r>
              <a:rPr lang="en-US" sz="2000" b="1" dirty="0">
                <a:solidFill>
                  <a:prstClr val="black"/>
                </a:solidFill>
              </a:rPr>
              <a:t>:</a:t>
            </a:r>
            <a:r>
              <a:rPr lang="en-US" sz="2000" dirty="0">
                <a:solidFill>
                  <a:prstClr val="black"/>
                </a:solidFill>
              </a:rPr>
              <a:t> </a:t>
            </a:r>
            <a:r>
              <a:rPr lang="en-US" dirty="0"/>
              <a:t>Remove persons from immediate area</a:t>
            </a:r>
            <a:endParaRPr lang="en-US" sz="3600" dirty="0"/>
          </a:p>
          <a:p>
            <a:pPr marL="733425" lvl="1" indent="-268288">
              <a:spcBef>
                <a:spcPct val="5000"/>
              </a:spcBef>
              <a:buFontTx/>
              <a:buChar char="–"/>
            </a:pPr>
            <a:endParaRPr lang="en-US" sz="2000" b="1" dirty="0">
              <a:solidFill>
                <a:prstClr val="black"/>
              </a:solidFill>
            </a:endParaRPr>
          </a:p>
          <a:p>
            <a:r>
              <a:rPr lang="en-US" sz="2000" b="1" dirty="0">
                <a:solidFill>
                  <a:srgbClr val="FF0000"/>
                </a:solidFill>
              </a:rPr>
              <a:t>A</a:t>
            </a:r>
            <a:r>
              <a:rPr lang="en-US" sz="2000" b="1" dirty="0">
                <a:solidFill>
                  <a:prstClr val="black"/>
                </a:solidFill>
              </a:rPr>
              <a:t>:</a:t>
            </a:r>
            <a:r>
              <a:rPr lang="en-US" sz="2000" dirty="0">
                <a:solidFill>
                  <a:prstClr val="black"/>
                </a:solidFill>
              </a:rPr>
              <a:t> </a:t>
            </a:r>
            <a:r>
              <a:rPr lang="en-US" dirty="0"/>
              <a:t>Pull nearest Fire Alarm</a:t>
            </a:r>
            <a:endParaRPr lang="en-US" sz="3600" dirty="0"/>
          </a:p>
          <a:p>
            <a:pPr marL="733425" lvl="1" indent="-268288">
              <a:spcBef>
                <a:spcPct val="5000"/>
              </a:spcBef>
              <a:buFontTx/>
              <a:buChar char="–"/>
            </a:pPr>
            <a:endParaRPr lang="en-US" sz="2000" b="1" dirty="0">
              <a:solidFill>
                <a:prstClr val="black"/>
              </a:solidFill>
            </a:endParaRPr>
          </a:p>
          <a:p>
            <a:r>
              <a:rPr lang="en-US" sz="2000" b="1" dirty="0">
                <a:solidFill>
                  <a:srgbClr val="FF0000"/>
                </a:solidFill>
              </a:rPr>
              <a:t>C</a:t>
            </a:r>
            <a:r>
              <a:rPr lang="en-US" sz="2000" b="1" dirty="0">
                <a:solidFill>
                  <a:prstClr val="black"/>
                </a:solidFill>
              </a:rPr>
              <a:t>: </a:t>
            </a:r>
            <a:r>
              <a:rPr lang="en-US" dirty="0"/>
              <a:t>Close all open doors to contain the fire</a:t>
            </a:r>
            <a:endParaRPr lang="en-US" sz="3600" dirty="0"/>
          </a:p>
          <a:p>
            <a:pPr marL="733425" lvl="1" indent="-268288">
              <a:spcBef>
                <a:spcPct val="5000"/>
              </a:spcBef>
              <a:buFontTx/>
              <a:buChar char="–"/>
            </a:pPr>
            <a:endParaRPr lang="en-US" sz="2000" b="1" dirty="0">
              <a:solidFill>
                <a:prstClr val="black"/>
              </a:solidFill>
            </a:endParaRPr>
          </a:p>
          <a:p>
            <a:r>
              <a:rPr lang="en-US" sz="2000" b="1" dirty="0">
                <a:solidFill>
                  <a:srgbClr val="FF0000"/>
                </a:solidFill>
              </a:rPr>
              <a:t>E</a:t>
            </a:r>
            <a:r>
              <a:rPr lang="en-US" sz="2000" b="1" dirty="0">
                <a:solidFill>
                  <a:prstClr val="black"/>
                </a:solidFill>
              </a:rPr>
              <a:t>:</a:t>
            </a:r>
            <a:r>
              <a:rPr lang="en-US" sz="2000" dirty="0">
                <a:solidFill>
                  <a:prstClr val="black"/>
                </a:solidFill>
              </a:rPr>
              <a:t> </a:t>
            </a:r>
            <a:r>
              <a:rPr lang="en-US" dirty="0"/>
              <a:t>Use a fire extinguisher to extinguish the fire</a:t>
            </a:r>
            <a:endParaRPr lang="en-US" b="1" dirty="0"/>
          </a:p>
          <a:p>
            <a:r>
              <a:rPr lang="en-US" dirty="0"/>
              <a:t> </a:t>
            </a:r>
            <a:endParaRPr lang="en-US" sz="2000" dirty="0">
              <a:solidFill>
                <a:prstClr val="black"/>
              </a:solidFill>
            </a:endParaRPr>
          </a:p>
        </p:txBody>
      </p:sp>
    </p:spTree>
    <p:extLst>
      <p:ext uri="{BB962C8B-B14F-4D97-AF65-F5344CB8AC3E}">
        <p14:creationId xmlns:p14="http://schemas.microsoft.com/office/powerpoint/2010/main" val="2469059929"/>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912" y="1119499"/>
            <a:ext cx="5715000" cy="5105400"/>
          </a:xfrm>
          <a:prstGeom prst="rect">
            <a:avLst/>
          </a:prstGeom>
        </p:spPr>
      </p:pic>
      <p:sp>
        <p:nvSpPr>
          <p:cNvPr id="3" name="Title 2"/>
          <p:cNvSpPr>
            <a:spLocks noGrp="1"/>
          </p:cNvSpPr>
          <p:nvPr>
            <p:ph type="title"/>
          </p:nvPr>
        </p:nvSpPr>
        <p:spPr/>
        <p:txBody>
          <a:bodyPr/>
          <a:lstStyle/>
          <a:p>
            <a:r>
              <a:rPr lang="en-US" dirty="0" smtClean="0"/>
              <a:t>AHS PPE General Guidelines </a:t>
            </a:r>
            <a:endParaRPr lang="en-US" dirty="0"/>
          </a:p>
        </p:txBody>
      </p:sp>
      <p:sp>
        <p:nvSpPr>
          <p:cNvPr id="4" name="Rectangle 3"/>
          <p:cNvSpPr/>
          <p:nvPr/>
        </p:nvSpPr>
        <p:spPr>
          <a:xfrm>
            <a:off x="1910239" y="990600"/>
            <a:ext cx="5574346" cy="830997"/>
          </a:xfrm>
          <a:prstGeom prst="rect">
            <a:avLst/>
          </a:prstGeom>
        </p:spPr>
        <p:txBody>
          <a:bodyPr wrap="square">
            <a:spAutoFit/>
          </a:bodyPr>
          <a:lstStyle/>
          <a:p>
            <a:pPr algn="ctr">
              <a:buNone/>
            </a:pPr>
            <a:r>
              <a:rPr lang="en-US" sz="1600" dirty="0" smtClean="0"/>
              <a:t>PPE </a:t>
            </a:r>
            <a:r>
              <a:rPr lang="en-US" sz="1600" dirty="0"/>
              <a:t>may be required based on the task and/or scope of </a:t>
            </a:r>
            <a:r>
              <a:rPr lang="en-US" sz="1600" dirty="0" smtClean="0"/>
              <a:t>work </a:t>
            </a:r>
            <a:r>
              <a:rPr lang="en-US" sz="1600" dirty="0"/>
              <a:t>performed.  See your supervisor </a:t>
            </a:r>
            <a:r>
              <a:rPr lang="en-US" sz="1600" dirty="0" smtClean="0"/>
              <a:t>if you are unsure </a:t>
            </a:r>
            <a:r>
              <a:rPr lang="en-US" sz="1600" dirty="0"/>
              <a:t>of the PPE required for the </a:t>
            </a:r>
            <a:r>
              <a:rPr lang="en-US" sz="1600" dirty="0" smtClean="0"/>
              <a:t>task(s) you are performing.</a:t>
            </a:r>
            <a:endParaRPr lang="en-US" sz="1600" dirty="0"/>
          </a:p>
        </p:txBody>
      </p:sp>
      <p:sp>
        <p:nvSpPr>
          <p:cNvPr id="5" name="TextBox 4"/>
          <p:cNvSpPr txBox="1"/>
          <p:nvPr/>
        </p:nvSpPr>
        <p:spPr>
          <a:xfrm>
            <a:off x="1638300" y="3962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89918317"/>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Arial" panose="020B0604020202020204" pitchFamily="34" charset="0"/>
              <a:buChar char="•"/>
            </a:pPr>
            <a:r>
              <a:rPr lang="en-US" sz="2400" dirty="0" smtClean="0"/>
              <a:t>Ensure all electrical equipment is UL rated and in good working condition</a:t>
            </a:r>
          </a:p>
          <a:p>
            <a:pPr>
              <a:buFont typeface="Arial" panose="020B0604020202020204" pitchFamily="34" charset="0"/>
              <a:buChar char="•"/>
            </a:pPr>
            <a:r>
              <a:rPr lang="en-US" sz="2400" dirty="0" smtClean="0"/>
              <a:t>Do not plug equipment into red outlets</a:t>
            </a:r>
          </a:p>
          <a:p>
            <a:pPr>
              <a:buFont typeface="Arial" panose="020B0604020202020204" pitchFamily="34" charset="0"/>
              <a:buChar char="•"/>
            </a:pPr>
            <a:r>
              <a:rPr lang="en-US" sz="2400" dirty="0" smtClean="0"/>
              <a:t>A Ground Fault Circuit Interrupter (GFCI) must be used near water sources</a:t>
            </a:r>
          </a:p>
        </p:txBody>
      </p:sp>
      <p:sp>
        <p:nvSpPr>
          <p:cNvPr id="3" name="Title 2"/>
          <p:cNvSpPr>
            <a:spLocks noGrp="1"/>
          </p:cNvSpPr>
          <p:nvPr>
            <p:ph type="title"/>
          </p:nvPr>
        </p:nvSpPr>
        <p:spPr/>
        <p:txBody>
          <a:bodyPr/>
          <a:lstStyle/>
          <a:p>
            <a:r>
              <a:rPr lang="en-US" dirty="0" smtClean="0"/>
              <a:t>AHS Electrical Safety Guidelines</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657600"/>
            <a:ext cx="3431849"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595850"/>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457200" y="990600"/>
            <a:ext cx="8665029" cy="5257800"/>
          </a:xfrm>
          <a:prstGeom prst="rect">
            <a:avLst/>
          </a:prstGeom>
          <a:noFill/>
          <a:ln w="9525">
            <a:noFill/>
            <a:miter lim="800000"/>
            <a:headEnd/>
            <a:tailEnd/>
          </a:ln>
        </p:spPr>
        <p:txBody>
          <a:bodyPr/>
          <a:lstStyle/>
          <a:p>
            <a:pPr marL="285750" indent="-285750">
              <a:buFont typeface="Arial" panose="020B0604020202020204" pitchFamily="34" charset="0"/>
              <a:buChar char="•"/>
            </a:pPr>
            <a:r>
              <a:rPr lang="en-US" dirty="0" smtClean="0"/>
              <a:t>Always </a:t>
            </a:r>
            <a:r>
              <a:rPr lang="en-US" dirty="0"/>
              <a:t>maintain a 3-point</a:t>
            </a:r>
          </a:p>
          <a:p>
            <a:r>
              <a:rPr lang="en-US" dirty="0" smtClean="0"/>
              <a:t>    (</a:t>
            </a:r>
            <a:r>
              <a:rPr lang="en-US" dirty="0"/>
              <a:t>two hands and a foot, </a:t>
            </a:r>
            <a:r>
              <a:rPr lang="en-US" dirty="0" smtClean="0"/>
              <a:t>or two </a:t>
            </a:r>
            <a:r>
              <a:rPr lang="en-US" dirty="0"/>
              <a:t>feet and a hand) </a:t>
            </a:r>
            <a:endParaRPr lang="en-US" dirty="0" smtClean="0"/>
          </a:p>
          <a:p>
            <a:r>
              <a:rPr lang="en-US" dirty="0" smtClean="0"/>
              <a:t>    Contact on </a:t>
            </a:r>
            <a:r>
              <a:rPr lang="en-US" dirty="0"/>
              <a:t>the ladder </a:t>
            </a:r>
            <a:r>
              <a:rPr lang="en-US" dirty="0" smtClean="0"/>
              <a:t>when climbing</a:t>
            </a:r>
            <a:r>
              <a:rPr lang="en-US" dirty="0"/>
              <a:t>. Keep </a:t>
            </a:r>
            <a:endParaRPr lang="en-US" dirty="0" smtClean="0"/>
          </a:p>
          <a:p>
            <a:r>
              <a:rPr lang="en-US" dirty="0" smtClean="0"/>
              <a:t>    your body near </a:t>
            </a:r>
            <a:r>
              <a:rPr lang="en-US" dirty="0"/>
              <a:t>the middle of the </a:t>
            </a:r>
            <a:r>
              <a:rPr lang="en-US" dirty="0" smtClean="0"/>
              <a:t>step and </a:t>
            </a:r>
          </a:p>
          <a:p>
            <a:r>
              <a:rPr lang="en-US" dirty="0" smtClean="0"/>
              <a:t>    always </a:t>
            </a:r>
            <a:r>
              <a:rPr lang="en-US" dirty="0"/>
              <a:t>face the </a:t>
            </a:r>
            <a:r>
              <a:rPr lang="en-US" dirty="0" smtClean="0"/>
              <a:t>ladder while climbing.</a:t>
            </a:r>
          </a:p>
          <a:p>
            <a:pPr marL="342900" indent="-34290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Only </a:t>
            </a:r>
            <a:r>
              <a:rPr lang="en-US" dirty="0"/>
              <a:t>use ladders and </a:t>
            </a:r>
            <a:r>
              <a:rPr lang="en-US" dirty="0" smtClean="0"/>
              <a:t>appropriate accessories </a:t>
            </a:r>
          </a:p>
          <a:p>
            <a:r>
              <a:rPr lang="en-US" dirty="0" smtClean="0"/>
              <a:t>    (ladder levelers</a:t>
            </a:r>
            <a:r>
              <a:rPr lang="en-US" dirty="0"/>
              <a:t>, jacks or hooks) </a:t>
            </a:r>
            <a:r>
              <a:rPr lang="en-US" dirty="0" smtClean="0"/>
              <a:t>for their </a:t>
            </a:r>
          </a:p>
          <a:p>
            <a:r>
              <a:rPr lang="en-US" dirty="0" smtClean="0"/>
              <a:t>    designed </a:t>
            </a:r>
            <a:r>
              <a:rPr lang="en-US" dirty="0"/>
              <a:t>purposes</a:t>
            </a:r>
            <a:r>
              <a:rPr lang="en-US" dirty="0" smtClean="0"/>
              <a:t>.</a:t>
            </a:r>
          </a:p>
          <a:p>
            <a:endParaRPr lang="en-US" dirty="0"/>
          </a:p>
          <a:p>
            <a:pPr marL="285750" indent="-285750">
              <a:buFont typeface="Arial" panose="020B0604020202020204" pitchFamily="34" charset="0"/>
              <a:buChar char="•"/>
            </a:pPr>
            <a:r>
              <a:rPr lang="en-US" dirty="0"/>
              <a:t>Ladders must be free of any slippery material </a:t>
            </a:r>
            <a:endParaRPr lang="en-US" dirty="0" smtClean="0"/>
          </a:p>
          <a:p>
            <a:r>
              <a:rPr lang="en-US" dirty="0" smtClean="0"/>
              <a:t>     on </a:t>
            </a:r>
            <a:r>
              <a:rPr lang="en-US" dirty="0"/>
              <a:t>the rungs, steps or </a:t>
            </a:r>
            <a:r>
              <a:rPr lang="en-US" dirty="0" smtClean="0"/>
              <a:t>feet.</a:t>
            </a:r>
          </a:p>
          <a:p>
            <a:endParaRPr lang="en-US" dirty="0"/>
          </a:p>
          <a:p>
            <a:pPr marL="285750" indent="-285750">
              <a:buFont typeface="Arial" panose="020B0604020202020204" pitchFamily="34" charset="0"/>
              <a:buChar char="•"/>
            </a:pPr>
            <a:r>
              <a:rPr lang="en-US" dirty="0" smtClean="0"/>
              <a:t>Do </a:t>
            </a:r>
            <a:r>
              <a:rPr lang="en-US" dirty="0"/>
              <a:t>not use a self-supporting ladder (e.g., step</a:t>
            </a:r>
          </a:p>
          <a:p>
            <a:r>
              <a:rPr lang="en-US" dirty="0" smtClean="0"/>
              <a:t>     ladder</a:t>
            </a:r>
            <a:r>
              <a:rPr lang="en-US" dirty="0"/>
              <a:t>) as a single ladder or in a partially closed</a:t>
            </a:r>
          </a:p>
          <a:p>
            <a:r>
              <a:rPr lang="en-US" dirty="0" smtClean="0"/>
              <a:t>     position.</a:t>
            </a:r>
          </a:p>
          <a:p>
            <a:endParaRPr lang="en-US" dirty="0"/>
          </a:p>
          <a:p>
            <a:pPr marL="285750" indent="-285750">
              <a:buFont typeface="Arial" panose="020B0604020202020204" pitchFamily="34" charset="0"/>
              <a:buChar char="•"/>
            </a:pPr>
            <a:r>
              <a:rPr lang="en-US" dirty="0"/>
              <a:t>Do not use the top step/rung of a ladder as a step/rung unless it was designed for that purpose.</a:t>
            </a:r>
          </a:p>
          <a:p>
            <a:endParaRPr lang="en-US" dirty="0"/>
          </a:p>
          <a:p>
            <a:endParaRPr lang="en-US" dirty="0" smtClean="0"/>
          </a:p>
          <a:p>
            <a:endParaRPr lang="en-US" dirty="0"/>
          </a:p>
          <a:p>
            <a:endParaRPr lang="en-US" dirty="0"/>
          </a:p>
          <a:p>
            <a:endParaRPr lang="en-US" sz="2400" dirty="0"/>
          </a:p>
        </p:txBody>
      </p:sp>
      <p:sp>
        <p:nvSpPr>
          <p:cNvPr id="106499" name="Title 3"/>
          <p:cNvSpPr>
            <a:spLocks noGrp="1"/>
          </p:cNvSpPr>
          <p:nvPr>
            <p:ph type="title"/>
          </p:nvPr>
        </p:nvSpPr>
        <p:spPr>
          <a:xfrm>
            <a:off x="457200" y="228600"/>
            <a:ext cx="8305800" cy="762000"/>
          </a:xfrm>
        </p:spPr>
        <p:txBody>
          <a:bodyPr/>
          <a:lstStyle/>
          <a:p>
            <a:r>
              <a:rPr lang="en-US" sz="3200" dirty="0" smtClean="0"/>
              <a:t>AHS Ladder Safety Guideli</a:t>
            </a:r>
            <a:r>
              <a:rPr lang="en-US" sz="3200" b="1" dirty="0" smtClean="0"/>
              <a:t>nes</a:t>
            </a:r>
            <a:endParaRPr lang="en-US" sz="3200" dirty="0" smtClean="0"/>
          </a:p>
        </p:txBody>
      </p:sp>
      <p:pic>
        <p:nvPicPr>
          <p:cNvPr id="12292" name="Picture 4" descr="C:\Users\rhiles\AppData\Local\Microsoft\Windows\Temporary Internet Files\Content.IE5\KXN6XL1M\GlideLoc-Ap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71600"/>
            <a:ext cx="22352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711879"/>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511629" y="1066800"/>
            <a:ext cx="8610600" cy="5181600"/>
          </a:xfrm>
          <a:prstGeom prst="rect">
            <a:avLst/>
          </a:prstGeom>
          <a:noFill/>
          <a:ln w="9525">
            <a:noFill/>
            <a:miter lim="800000"/>
            <a:headEnd/>
            <a:tailEnd/>
          </a:ln>
        </p:spPr>
        <p:txBody>
          <a:bodyPr/>
          <a:lstStyle/>
          <a:p>
            <a:pPr marL="285750" indent="-285750">
              <a:buFont typeface="Arial" panose="020B0604020202020204" pitchFamily="34" charset="0"/>
              <a:buChar char="•"/>
            </a:pPr>
            <a:r>
              <a:rPr lang="en-US" sz="1600" dirty="0" smtClean="0"/>
              <a:t>Do </a:t>
            </a:r>
            <a:r>
              <a:rPr lang="en-US" sz="1600" dirty="0"/>
              <a:t>not use the top step/rung of a ladder </a:t>
            </a:r>
            <a:r>
              <a:rPr lang="en-US" sz="1600" dirty="0" smtClean="0"/>
              <a:t>as a </a:t>
            </a:r>
            <a:r>
              <a:rPr lang="en-US" sz="1600" dirty="0"/>
              <a:t>step/rung unless it was designed for </a:t>
            </a:r>
            <a:r>
              <a:rPr lang="en-US" sz="1600" dirty="0" smtClean="0"/>
              <a:t>that purpose.</a:t>
            </a:r>
          </a:p>
          <a:p>
            <a:endParaRPr lang="en-US" sz="1600" dirty="0"/>
          </a:p>
          <a:p>
            <a:pPr marL="285750" indent="-285750">
              <a:buFont typeface="Arial" panose="020B0604020202020204" pitchFamily="34" charset="0"/>
              <a:buChar char="•"/>
            </a:pPr>
            <a:r>
              <a:rPr lang="en-US" sz="1600" dirty="0" smtClean="0"/>
              <a:t>Use </a:t>
            </a:r>
            <a:r>
              <a:rPr lang="en-US" sz="1600" dirty="0"/>
              <a:t>a ladder only on a stable and level </a:t>
            </a:r>
            <a:r>
              <a:rPr lang="en-US" sz="1600" dirty="0" smtClean="0"/>
              <a:t>surface, unless </a:t>
            </a:r>
            <a:r>
              <a:rPr lang="en-US" sz="1600" dirty="0"/>
              <a:t>it has been secured </a:t>
            </a:r>
            <a:endParaRPr lang="en-US" sz="1600" dirty="0" smtClean="0"/>
          </a:p>
          <a:p>
            <a:r>
              <a:rPr lang="en-US" sz="1600" dirty="0" smtClean="0"/>
              <a:t>     (</a:t>
            </a:r>
            <a:r>
              <a:rPr lang="en-US" sz="1600" dirty="0"/>
              <a:t>top or bottom) </a:t>
            </a:r>
            <a:r>
              <a:rPr lang="en-US" sz="1600" dirty="0" smtClean="0"/>
              <a:t>to prevent </a:t>
            </a:r>
            <a:r>
              <a:rPr lang="en-US" sz="1600" dirty="0"/>
              <a:t>displacement</a:t>
            </a:r>
            <a:r>
              <a:rPr lang="en-US" sz="1600" dirty="0" smtClean="0"/>
              <a:t>.</a:t>
            </a:r>
          </a:p>
          <a:p>
            <a:endParaRPr lang="en-US" sz="1600" dirty="0"/>
          </a:p>
          <a:p>
            <a:pPr marL="285750" indent="-285750">
              <a:buFont typeface="Arial" panose="020B0604020202020204" pitchFamily="34" charset="0"/>
              <a:buChar char="•"/>
            </a:pPr>
            <a:r>
              <a:rPr lang="en-US" sz="1600" dirty="0"/>
              <a:t>Do not place a ladder on boxes, barrels or </a:t>
            </a:r>
            <a:r>
              <a:rPr lang="en-US" sz="1600" dirty="0" smtClean="0"/>
              <a:t>other unstable </a:t>
            </a:r>
            <a:r>
              <a:rPr lang="en-US" sz="1600" dirty="0"/>
              <a:t>bases to obtain </a:t>
            </a:r>
          </a:p>
          <a:p>
            <a:r>
              <a:rPr lang="en-US" sz="1600" dirty="0" smtClean="0"/>
              <a:t>     additional </a:t>
            </a:r>
            <a:r>
              <a:rPr lang="en-US" sz="1600" dirty="0"/>
              <a:t>height.</a:t>
            </a:r>
          </a:p>
          <a:p>
            <a:endParaRPr lang="en-US" sz="1600" dirty="0"/>
          </a:p>
          <a:p>
            <a:pPr marL="285750" indent="-285750">
              <a:buFont typeface="Arial" panose="020B0604020202020204" pitchFamily="34" charset="0"/>
              <a:buChar char="•"/>
            </a:pPr>
            <a:r>
              <a:rPr lang="en-US" sz="1600" dirty="0" smtClean="0"/>
              <a:t>Do </a:t>
            </a:r>
            <a:r>
              <a:rPr lang="en-US" sz="1600" dirty="0"/>
              <a:t>not move or shift a ladder while a person </a:t>
            </a:r>
            <a:r>
              <a:rPr lang="en-US" sz="1600" dirty="0" smtClean="0"/>
              <a:t>or equipment </a:t>
            </a:r>
            <a:r>
              <a:rPr lang="en-US" sz="1600" dirty="0"/>
              <a:t>is on the ladder.</a:t>
            </a:r>
          </a:p>
          <a:p>
            <a:endParaRPr lang="en-US" sz="1600" dirty="0" smtClean="0"/>
          </a:p>
          <a:p>
            <a:pPr marL="285750" indent="-285750">
              <a:buFont typeface="Arial" panose="020B0604020202020204" pitchFamily="34" charset="0"/>
              <a:buChar char="•"/>
            </a:pPr>
            <a:r>
              <a:rPr lang="en-US" sz="1600" dirty="0" smtClean="0"/>
              <a:t>An </a:t>
            </a:r>
            <a:r>
              <a:rPr lang="en-US" sz="1600" dirty="0"/>
              <a:t>extension or straight ladder used to access </a:t>
            </a:r>
            <a:r>
              <a:rPr lang="en-US" sz="1600" dirty="0" smtClean="0"/>
              <a:t>an elevated </a:t>
            </a:r>
            <a:r>
              <a:rPr lang="en-US" sz="1600" dirty="0"/>
              <a:t>surface must extend at least 3 feet above the point of support. Do not stand on the three top rungs of a straight, single or extension ladder</a:t>
            </a:r>
            <a:r>
              <a:rPr lang="en-US" sz="1600" dirty="0" smtClean="0"/>
              <a:t>.</a:t>
            </a:r>
          </a:p>
          <a:p>
            <a:endParaRPr lang="en-US" sz="1600" dirty="0"/>
          </a:p>
          <a:p>
            <a:pPr marL="285750" indent="-285750">
              <a:buFont typeface="Arial" panose="020B0604020202020204" pitchFamily="34" charset="0"/>
              <a:buChar char="•"/>
            </a:pPr>
            <a:r>
              <a:rPr lang="en-US" sz="1600" dirty="0"/>
              <a:t>The proper angle </a:t>
            </a:r>
            <a:r>
              <a:rPr lang="en-US" sz="1600" dirty="0" smtClean="0"/>
              <a:t>for setting </a:t>
            </a:r>
            <a:r>
              <a:rPr lang="en-US" sz="1600" dirty="0"/>
              <a:t>up a ladder is </a:t>
            </a:r>
            <a:r>
              <a:rPr lang="en-US" sz="1600" dirty="0" smtClean="0"/>
              <a:t>to place </a:t>
            </a:r>
            <a:r>
              <a:rPr lang="en-US" sz="1600" dirty="0"/>
              <a:t>its base a </a:t>
            </a:r>
            <a:r>
              <a:rPr lang="en-US" sz="1600" dirty="0" smtClean="0"/>
              <a:t>quarter of </a:t>
            </a:r>
            <a:r>
              <a:rPr lang="en-US" sz="1600" dirty="0"/>
              <a:t>the working length </a:t>
            </a:r>
            <a:r>
              <a:rPr lang="en-US" sz="1600" dirty="0" smtClean="0"/>
              <a:t>of the </a:t>
            </a:r>
            <a:r>
              <a:rPr lang="en-US" sz="1600" dirty="0"/>
              <a:t>ladder from the </a:t>
            </a:r>
            <a:r>
              <a:rPr lang="en-US" sz="1600" dirty="0" smtClean="0"/>
              <a:t>wall or </a:t>
            </a:r>
            <a:r>
              <a:rPr lang="en-US" sz="1600" dirty="0"/>
              <a:t>other vertical </a:t>
            </a:r>
            <a:r>
              <a:rPr lang="en-US" sz="1600" dirty="0" smtClean="0"/>
              <a:t>surface. A </a:t>
            </a:r>
            <a:r>
              <a:rPr lang="en-US" sz="1600" dirty="0"/>
              <a:t>ladder placed in any</a:t>
            </a:r>
          </a:p>
          <a:p>
            <a:r>
              <a:rPr lang="en-US" sz="1600" dirty="0" smtClean="0"/>
              <a:t>     location </a:t>
            </a:r>
            <a:r>
              <a:rPr lang="en-US" sz="1600" dirty="0"/>
              <a:t>where it </a:t>
            </a:r>
            <a:r>
              <a:rPr lang="en-US" sz="1600" dirty="0" smtClean="0"/>
              <a:t>can be </a:t>
            </a:r>
            <a:r>
              <a:rPr lang="en-US" sz="1600" dirty="0"/>
              <a:t>displaced by </a:t>
            </a:r>
            <a:r>
              <a:rPr lang="en-US" sz="1600" dirty="0" smtClean="0"/>
              <a:t>other work </a:t>
            </a:r>
            <a:r>
              <a:rPr lang="en-US" sz="1600" dirty="0"/>
              <a:t>activities </a:t>
            </a:r>
            <a:r>
              <a:rPr lang="en-US" sz="1600" dirty="0" smtClean="0"/>
              <a:t>must be </a:t>
            </a:r>
            <a:r>
              <a:rPr lang="en-US" sz="1600" dirty="0"/>
              <a:t>secured to </a:t>
            </a:r>
            <a:r>
              <a:rPr lang="en-US" sz="1600" dirty="0" smtClean="0"/>
              <a:t>prevent      </a:t>
            </a:r>
          </a:p>
          <a:p>
            <a:r>
              <a:rPr lang="en-US" sz="1600" dirty="0"/>
              <a:t> </a:t>
            </a:r>
            <a:r>
              <a:rPr lang="en-US" sz="1600" dirty="0" smtClean="0"/>
              <a:t>    displacement </a:t>
            </a:r>
            <a:r>
              <a:rPr lang="en-US" sz="1600" dirty="0"/>
              <a:t>or a barricade must be erected </a:t>
            </a:r>
            <a:r>
              <a:rPr lang="en-US" sz="1600" dirty="0" smtClean="0"/>
              <a:t>to keep </a:t>
            </a:r>
            <a:r>
              <a:rPr lang="en-US" sz="1600" dirty="0"/>
              <a:t>traffic away from the ladder.</a:t>
            </a:r>
          </a:p>
          <a:p>
            <a:endParaRPr lang="en-US" dirty="0"/>
          </a:p>
          <a:p>
            <a:endParaRPr lang="en-US" dirty="0"/>
          </a:p>
          <a:p>
            <a:endParaRPr lang="en-US" sz="2800" dirty="0" smtClean="0"/>
          </a:p>
        </p:txBody>
      </p:sp>
      <p:sp>
        <p:nvSpPr>
          <p:cNvPr id="106499" name="Title 3"/>
          <p:cNvSpPr>
            <a:spLocks noGrp="1"/>
          </p:cNvSpPr>
          <p:nvPr>
            <p:ph type="title"/>
          </p:nvPr>
        </p:nvSpPr>
        <p:spPr>
          <a:xfrm>
            <a:off x="457200" y="228600"/>
            <a:ext cx="8305800" cy="762000"/>
          </a:xfrm>
        </p:spPr>
        <p:txBody>
          <a:bodyPr/>
          <a:lstStyle/>
          <a:p>
            <a:r>
              <a:rPr lang="en-US" sz="3200" dirty="0" smtClean="0"/>
              <a:t>AHS Ladder Safety continued</a:t>
            </a:r>
          </a:p>
        </p:txBody>
      </p:sp>
    </p:spTree>
    <p:extLst>
      <p:ext uri="{BB962C8B-B14F-4D97-AF65-F5344CB8AC3E}">
        <p14:creationId xmlns:p14="http://schemas.microsoft.com/office/powerpoint/2010/main" val="1960802588"/>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533400" y="1066800"/>
            <a:ext cx="8077200" cy="5029200"/>
          </a:xfrm>
          <a:prstGeom prst="rect">
            <a:avLst/>
          </a:prstGeom>
          <a:noFill/>
          <a:ln w="9525">
            <a:noFill/>
            <a:miter lim="800000"/>
            <a:headEnd/>
            <a:tailEnd/>
          </a:ln>
        </p:spPr>
        <p:txBody>
          <a:bodyPr/>
          <a:lstStyle/>
          <a:p>
            <a:pPr marL="457200" indent="-457200">
              <a:buFont typeface="Arial" panose="020B0604020202020204" pitchFamily="34" charset="0"/>
              <a:buChar char="•"/>
            </a:pPr>
            <a:r>
              <a:rPr lang="en-US" sz="2000" dirty="0"/>
              <a:t>Be sure that all locks on an extension </a:t>
            </a:r>
            <a:r>
              <a:rPr lang="en-US" sz="2000" dirty="0" smtClean="0"/>
              <a:t>ladder or any elevated work platform are properly engaged.</a:t>
            </a:r>
          </a:p>
          <a:p>
            <a:endParaRPr lang="en-US" sz="2000" dirty="0" smtClean="0"/>
          </a:p>
          <a:p>
            <a:pPr marL="457200" indent="-457200">
              <a:buFont typeface="Arial" panose="020B0604020202020204" pitchFamily="34" charset="0"/>
              <a:buChar char="•"/>
            </a:pPr>
            <a:r>
              <a:rPr lang="en-US" sz="2000" dirty="0" smtClean="0"/>
              <a:t>Do </a:t>
            </a:r>
            <a:r>
              <a:rPr lang="en-US" sz="2000" dirty="0"/>
              <a:t>not exceed the maximum load rating of </a:t>
            </a:r>
            <a:r>
              <a:rPr lang="en-US" sz="2000" dirty="0" smtClean="0"/>
              <a:t>any elevated work platform or ladder</a:t>
            </a:r>
            <a:r>
              <a:rPr lang="en-US" sz="2000" dirty="0"/>
              <a:t>. Be aware of the </a:t>
            </a:r>
            <a:r>
              <a:rPr lang="en-US" sz="2000" dirty="0" smtClean="0"/>
              <a:t>load </a:t>
            </a:r>
            <a:r>
              <a:rPr lang="en-US" sz="2000" dirty="0"/>
              <a:t>rating </a:t>
            </a:r>
            <a:r>
              <a:rPr lang="en-US" sz="2000" dirty="0" smtClean="0"/>
              <a:t>and of </a:t>
            </a:r>
            <a:r>
              <a:rPr lang="en-US" sz="2000" dirty="0"/>
              <a:t>the weight it is supporting, including </a:t>
            </a:r>
            <a:r>
              <a:rPr lang="en-US" sz="2000" dirty="0" smtClean="0"/>
              <a:t>the weight </a:t>
            </a:r>
            <a:r>
              <a:rPr lang="en-US" sz="2000" dirty="0"/>
              <a:t>of any tools or equipment.</a:t>
            </a:r>
          </a:p>
        </p:txBody>
      </p:sp>
      <p:sp>
        <p:nvSpPr>
          <p:cNvPr id="106499" name="Title 3"/>
          <p:cNvSpPr>
            <a:spLocks noGrp="1"/>
          </p:cNvSpPr>
          <p:nvPr>
            <p:ph type="title"/>
          </p:nvPr>
        </p:nvSpPr>
        <p:spPr>
          <a:xfrm>
            <a:off x="457200" y="228600"/>
            <a:ext cx="8305800" cy="762000"/>
          </a:xfrm>
        </p:spPr>
        <p:txBody>
          <a:bodyPr/>
          <a:lstStyle/>
          <a:p>
            <a:r>
              <a:rPr lang="en-US" sz="3200" dirty="0" smtClean="0"/>
              <a:t>AHS Ladder Safety continu</a:t>
            </a:r>
            <a:r>
              <a:rPr lang="en-US" sz="3200" b="1" dirty="0" smtClean="0"/>
              <a:t>ed</a:t>
            </a:r>
            <a:endParaRPr lang="en-US" sz="3200" dirty="0" smtClean="0"/>
          </a:p>
        </p:txBody>
      </p:sp>
      <p:pic>
        <p:nvPicPr>
          <p:cNvPr id="14343" name="Picture 7" descr="C:\Users\rhiles\AppData\Local\Microsoft\Windows\Temporary Internet Files\Content.IE5\JVMBJD9D\FRP_ladd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876" y="3810000"/>
            <a:ext cx="2065434" cy="2256090"/>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9" descr="C:\Users\rhiles\AppData\Local\Microsoft\Windows\Temporary Internet Files\Content.IE5\8YDX52OK\41K9-UwdeJL._SL500_AA300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110" y="3810000"/>
            <a:ext cx="2050169" cy="2050169"/>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C:\Users\rhiles\AppData\Local\Microsoft\Windows\Temporary Internet Files\Content.IE5\JVMBJD9D\tool-box-small[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4079" y="4397344"/>
            <a:ext cx="2209800" cy="146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151802"/>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533400" y="1219200"/>
            <a:ext cx="8610600" cy="4876800"/>
          </a:xfrm>
          <a:prstGeom prst="rect">
            <a:avLst/>
          </a:prstGeom>
          <a:noFill/>
          <a:ln w="9525">
            <a:noFill/>
            <a:miter lim="800000"/>
            <a:headEnd/>
            <a:tailEnd/>
          </a:ln>
        </p:spPr>
        <p:txBody>
          <a:bodyPr/>
          <a:lstStyle/>
          <a:p>
            <a:pPr marL="457200" indent="-457200">
              <a:buFont typeface="Arial" panose="020B0604020202020204" pitchFamily="34" charset="0"/>
              <a:buChar char="•"/>
            </a:pPr>
            <a:r>
              <a:rPr lang="en-US" sz="2400" dirty="0" smtClean="0"/>
              <a:t>Fall protection is required for any work conducted at a height of 6’ or greater</a:t>
            </a:r>
          </a:p>
          <a:p>
            <a:pPr marL="457200" indent="-457200">
              <a:buFont typeface="Arial" panose="020B0604020202020204" pitchFamily="34" charset="0"/>
              <a:buChar char="•"/>
            </a:pPr>
            <a:r>
              <a:rPr lang="en-US" sz="2400" dirty="0" smtClean="0"/>
              <a:t>Wear a harness and always stay connected</a:t>
            </a:r>
          </a:p>
          <a:p>
            <a:pPr marL="457200" indent="-457200">
              <a:buFont typeface="Arial" panose="020B0604020202020204" pitchFamily="34" charset="0"/>
              <a:buChar char="•"/>
            </a:pPr>
            <a:r>
              <a:rPr lang="en-US" sz="2400" dirty="0" smtClean="0"/>
              <a:t>Make sure your harness fits</a:t>
            </a:r>
          </a:p>
          <a:p>
            <a:pPr marL="457200" indent="-457200">
              <a:buFont typeface="Arial" panose="020B0604020202020204" pitchFamily="34" charset="0"/>
              <a:buChar char="•"/>
            </a:pPr>
            <a:r>
              <a:rPr lang="en-US" sz="2400" dirty="0" smtClean="0"/>
              <a:t>Use guardrails or lifelines</a:t>
            </a:r>
          </a:p>
          <a:p>
            <a:pPr marL="457200" indent="-457200">
              <a:buFont typeface="Arial" panose="020B0604020202020204" pitchFamily="34" charset="0"/>
              <a:buChar char="•"/>
            </a:pPr>
            <a:r>
              <a:rPr lang="en-US" sz="2400" dirty="0" smtClean="0"/>
              <a:t>Inspect all fall protection equipment before use</a:t>
            </a:r>
          </a:p>
          <a:p>
            <a:pPr marL="457200" indent="-457200">
              <a:buFont typeface="Arial" panose="020B0604020202020204" pitchFamily="34" charset="0"/>
              <a:buChar char="•"/>
            </a:pPr>
            <a:r>
              <a:rPr lang="en-US" sz="2400" dirty="0" smtClean="0"/>
              <a:t>Guard or cover all holes, openings, and skylights</a:t>
            </a:r>
          </a:p>
          <a:p>
            <a:pPr marL="457200" indent="-457200">
              <a:buFont typeface="Arial" panose="020B0604020202020204" pitchFamily="34" charset="0"/>
              <a:buChar char="•"/>
            </a:pPr>
            <a:r>
              <a:rPr lang="en-US" sz="2400" dirty="0" smtClean="0"/>
              <a:t>DON’T disconnect from the lifeline</a:t>
            </a:r>
          </a:p>
          <a:p>
            <a:pPr marL="457200" indent="-457200">
              <a:buFont typeface="Arial" panose="020B0604020202020204" pitchFamily="34" charset="0"/>
              <a:buChar char="•"/>
            </a:pPr>
            <a:r>
              <a:rPr lang="en-US" sz="2400" dirty="0" smtClean="0"/>
              <a:t>DON’T work around unprotected openings or skylights</a:t>
            </a:r>
          </a:p>
          <a:p>
            <a:pPr marL="457200" indent="-457200">
              <a:buFont typeface="Arial" panose="020B0604020202020204" pitchFamily="34" charset="0"/>
              <a:buChar char="•"/>
            </a:pPr>
            <a:r>
              <a:rPr lang="en-US" sz="2400" dirty="0" smtClean="0"/>
              <a:t>DON’T use defective equipment</a:t>
            </a:r>
          </a:p>
          <a:p>
            <a:endParaRPr lang="en-US" sz="2400" dirty="0" smtClean="0"/>
          </a:p>
          <a:p>
            <a:r>
              <a:rPr lang="en-US" sz="2000" dirty="0" smtClean="0"/>
              <a:t>Information on ladder safety and fall prevention obtained from osha.gov</a:t>
            </a:r>
            <a:endParaRPr lang="en-US" sz="2000" dirty="0"/>
          </a:p>
        </p:txBody>
      </p:sp>
      <p:sp>
        <p:nvSpPr>
          <p:cNvPr id="106499" name="Title 3"/>
          <p:cNvSpPr>
            <a:spLocks noGrp="1"/>
          </p:cNvSpPr>
          <p:nvPr>
            <p:ph type="title"/>
          </p:nvPr>
        </p:nvSpPr>
        <p:spPr>
          <a:xfrm>
            <a:off x="457200" y="228600"/>
            <a:ext cx="8305800" cy="762000"/>
          </a:xfrm>
        </p:spPr>
        <p:txBody>
          <a:bodyPr/>
          <a:lstStyle/>
          <a:p>
            <a:r>
              <a:rPr lang="en-US" sz="3200" dirty="0" smtClean="0"/>
              <a:t>AHS Fall Prevention Guidelines</a:t>
            </a:r>
          </a:p>
        </p:txBody>
      </p:sp>
    </p:spTree>
    <p:extLst>
      <p:ext uri="{BB962C8B-B14F-4D97-AF65-F5344CB8AC3E}">
        <p14:creationId xmlns:p14="http://schemas.microsoft.com/office/powerpoint/2010/main" val="2635872846"/>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Arial" panose="020B0604020202020204" pitchFamily="34" charset="0"/>
              <a:buChar char="•"/>
            </a:pPr>
            <a:r>
              <a:rPr lang="en-US" sz="2400" dirty="0" smtClean="0"/>
              <a:t>Contractors will provide Safety Data Sheets (SDS) to the AHS Safety Department Coordinator for any materials that will be used on site</a:t>
            </a:r>
          </a:p>
          <a:p>
            <a:pPr>
              <a:buFont typeface="Arial" panose="020B0604020202020204" pitchFamily="34" charset="0"/>
              <a:buChar char="•"/>
            </a:pPr>
            <a:r>
              <a:rPr lang="en-US" sz="2400" dirty="0" smtClean="0"/>
              <a:t>The SDS for any materials in the AHS area where work is being performed will be                                                                 made available to the                                                                Contractor upon request. </a:t>
            </a:r>
          </a:p>
          <a:p>
            <a:pPr>
              <a:buFont typeface="Arial" panose="020B0604020202020204" pitchFamily="34" charset="0"/>
              <a:buChar char="•"/>
            </a:pPr>
            <a:r>
              <a:rPr lang="en-US" sz="2400" dirty="0" smtClean="0"/>
              <a:t>Please </a:t>
            </a:r>
            <a:r>
              <a:rPr lang="en-US" sz="2400" dirty="0"/>
              <a:t>submit SDS                                                      requests to the AHS Safety                                                             Department </a:t>
            </a:r>
            <a:r>
              <a:rPr lang="en-US" sz="2400" dirty="0" smtClean="0"/>
              <a:t>Coordinator </a:t>
            </a:r>
          </a:p>
          <a:p>
            <a:pPr marL="0" indent="0">
              <a:buNone/>
            </a:pPr>
            <a:r>
              <a:rPr lang="en-US" sz="2400" dirty="0"/>
              <a:t> </a:t>
            </a:r>
            <a:r>
              <a:rPr lang="en-US" sz="2400" dirty="0" smtClean="0"/>
              <a:t>      </a:t>
            </a:r>
            <a:r>
              <a:rPr lang="en-US" sz="1400" b="1" dirty="0" smtClean="0">
                <a:solidFill>
                  <a:srgbClr val="FF0000"/>
                </a:solidFill>
              </a:rPr>
              <a:t>Jennifer Abner-Safety Services 3</a:t>
            </a:r>
            <a:r>
              <a:rPr lang="en-US" sz="1400" b="1" baseline="30000" dirty="0" smtClean="0">
                <a:solidFill>
                  <a:srgbClr val="FF0000"/>
                </a:solidFill>
              </a:rPr>
              <a:t>rd</a:t>
            </a:r>
            <a:r>
              <a:rPr lang="en-US" sz="1400" b="1" dirty="0" smtClean="0">
                <a:solidFill>
                  <a:srgbClr val="FF0000"/>
                </a:solidFill>
              </a:rPr>
              <a:t> Floor                                                                   </a:t>
            </a:r>
          </a:p>
        </p:txBody>
      </p:sp>
      <p:sp>
        <p:nvSpPr>
          <p:cNvPr id="3" name="Title 2"/>
          <p:cNvSpPr>
            <a:spLocks noGrp="1"/>
          </p:cNvSpPr>
          <p:nvPr>
            <p:ph type="title"/>
          </p:nvPr>
        </p:nvSpPr>
        <p:spPr/>
        <p:txBody>
          <a:bodyPr/>
          <a:lstStyle/>
          <a:p>
            <a:r>
              <a:rPr lang="en-US" dirty="0" smtClean="0"/>
              <a:t>Safety Data Sheets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3429000"/>
            <a:ext cx="2819400" cy="2489094"/>
          </a:xfrm>
          <a:prstGeom prst="rect">
            <a:avLst/>
          </a:prstGeom>
        </p:spPr>
      </p:pic>
    </p:spTree>
    <p:extLst>
      <p:ext uri="{BB962C8B-B14F-4D97-AF65-F5344CB8AC3E}">
        <p14:creationId xmlns:p14="http://schemas.microsoft.com/office/powerpoint/2010/main" val="1938127769"/>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Arial" panose="020B0604020202020204" pitchFamily="34" charset="0"/>
              <a:buChar char="•"/>
            </a:pPr>
            <a:r>
              <a:rPr lang="en-US" sz="2400" dirty="0" smtClean="0"/>
              <a:t>Do not use any extremely hazardous chemicals, aerosol sprays, or cleaning products that produce heavy fumes or odors, without first notifying the:   </a:t>
            </a:r>
          </a:p>
          <a:p>
            <a:pPr marL="0" indent="0">
              <a:buNone/>
            </a:pPr>
            <a:r>
              <a:rPr lang="en-US" sz="2400" dirty="0" smtClean="0"/>
              <a:t>                     </a:t>
            </a:r>
            <a:r>
              <a:rPr lang="en-US" sz="2400" b="1" dirty="0" smtClean="0">
                <a:solidFill>
                  <a:srgbClr val="FF0000"/>
                </a:solidFill>
              </a:rPr>
              <a:t>AHS Safety Officer </a:t>
            </a:r>
            <a:r>
              <a:rPr lang="en-US" sz="2400" dirty="0" smtClean="0">
                <a:solidFill>
                  <a:srgbClr val="FF0000"/>
                </a:solidFill>
              </a:rPr>
              <a:t>(740-779-8681)</a:t>
            </a:r>
          </a:p>
          <a:p>
            <a:pPr>
              <a:buFont typeface="Arial" panose="020B0604020202020204" pitchFamily="34" charset="0"/>
              <a:buChar char="•"/>
            </a:pPr>
            <a:r>
              <a:rPr lang="en-US" sz="2400" dirty="0" smtClean="0"/>
              <a:t>Observe all safety and environmental precautions when using hazardous chemicals on AHS property.</a:t>
            </a:r>
          </a:p>
          <a:p>
            <a:pPr>
              <a:buFont typeface="Arial" panose="020B0604020202020204" pitchFamily="34" charset="0"/>
              <a:buChar char="•"/>
            </a:pPr>
            <a:r>
              <a:rPr lang="en-US" sz="2400" dirty="0" smtClean="0"/>
              <a:t>Dispose of all chemicals off site. If you bring it – take it away when you leave (including empty cans, bottles, etc.)                                                                           </a:t>
            </a:r>
          </a:p>
        </p:txBody>
      </p:sp>
      <p:sp>
        <p:nvSpPr>
          <p:cNvPr id="3" name="Title 2"/>
          <p:cNvSpPr>
            <a:spLocks noGrp="1"/>
          </p:cNvSpPr>
          <p:nvPr>
            <p:ph type="title"/>
          </p:nvPr>
        </p:nvSpPr>
        <p:spPr/>
        <p:txBody>
          <a:bodyPr/>
          <a:lstStyle/>
          <a:p>
            <a:r>
              <a:rPr lang="en-US" dirty="0" smtClean="0"/>
              <a:t>AHS Hazardous Chemical Guidelines</a:t>
            </a:r>
            <a:endParaRPr lang="en-US" dirty="0"/>
          </a:p>
        </p:txBody>
      </p:sp>
    </p:spTree>
    <p:extLst>
      <p:ext uri="{BB962C8B-B14F-4D97-AF65-F5344CB8AC3E}">
        <p14:creationId xmlns:p14="http://schemas.microsoft.com/office/powerpoint/2010/main" val="242426003"/>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529637" cy="5105400"/>
          </a:xfrm>
        </p:spPr>
        <p:txBody>
          <a:bodyPr>
            <a:normAutofit/>
          </a:bodyPr>
          <a:lstStyle/>
          <a:p>
            <a:pPr>
              <a:buFont typeface="Arial" panose="020B0604020202020204" pitchFamily="34" charset="0"/>
              <a:buChar char="•"/>
            </a:pPr>
            <a:r>
              <a:rPr lang="en-US" sz="2400" dirty="0"/>
              <a:t>H</a:t>
            </a:r>
            <a:r>
              <a:rPr lang="en-US" sz="2400" dirty="0" smtClean="0"/>
              <a:t>ealth </a:t>
            </a:r>
            <a:r>
              <a:rPr lang="en-US" sz="2400" dirty="0"/>
              <a:t>screening requirements are not at the expense of </a:t>
            </a:r>
            <a:r>
              <a:rPr lang="en-US" sz="2400" dirty="0" smtClean="0"/>
              <a:t>Adena. </a:t>
            </a:r>
          </a:p>
          <a:p>
            <a:pPr>
              <a:buFont typeface="Arial" panose="020B0604020202020204" pitchFamily="34" charset="0"/>
              <a:buChar char="•"/>
            </a:pPr>
            <a:r>
              <a:rPr lang="en-US" sz="2400" dirty="0" smtClean="0"/>
              <a:t>Contact Adena Occupational Health to set up an account if using these services to meet the requirements: </a:t>
            </a:r>
            <a:endParaRPr lang="en-US" sz="2400" dirty="0"/>
          </a:p>
          <a:p>
            <a:pPr marL="0" indent="0">
              <a:buNone/>
            </a:pPr>
            <a:r>
              <a:rPr lang="en-US" sz="2400" dirty="0"/>
              <a:t> </a:t>
            </a:r>
            <a:r>
              <a:rPr lang="en-US" sz="2400" dirty="0" smtClean="0"/>
              <a:t>			 1-(740)-779-7813 </a:t>
            </a:r>
          </a:p>
          <a:p>
            <a:pPr>
              <a:buFont typeface="Arial" panose="020B0604020202020204" pitchFamily="34" charset="0"/>
              <a:buChar char="•"/>
            </a:pPr>
            <a:r>
              <a:rPr lang="en-US" sz="2400" dirty="0" smtClean="0"/>
              <a:t>Screening may consist of immunizations, 2TB tests, and if it is October-March, a flu shot.</a:t>
            </a:r>
          </a:p>
          <a:p>
            <a:pPr lvl="2"/>
            <a:r>
              <a:rPr lang="en-US" sz="1600" dirty="0" smtClean="0"/>
              <a:t>Must </a:t>
            </a:r>
            <a:r>
              <a:rPr lang="en-US" sz="1600" dirty="0"/>
              <a:t>have Occupational Health sign off to get badge from </a:t>
            </a:r>
            <a:r>
              <a:rPr lang="en-US" sz="1600" dirty="0" smtClean="0"/>
              <a:t>HR.</a:t>
            </a:r>
          </a:p>
          <a:p>
            <a:pPr lvl="2"/>
            <a:r>
              <a:rPr lang="en-US" sz="1600" dirty="0" smtClean="0"/>
              <a:t>48 </a:t>
            </a:r>
            <a:r>
              <a:rPr lang="en-US" sz="1600" dirty="0"/>
              <a:t>hours in advance of start date is necessary to begin screening</a:t>
            </a:r>
            <a:r>
              <a:rPr lang="en-US" sz="1600" dirty="0" smtClean="0"/>
              <a:t>.</a:t>
            </a:r>
          </a:p>
          <a:p>
            <a:pPr lvl="2"/>
            <a:r>
              <a:rPr lang="en-US" sz="1600" dirty="0"/>
              <a:t>Bring immunization records if </a:t>
            </a:r>
            <a:r>
              <a:rPr lang="en-US" sz="1600" dirty="0" smtClean="0"/>
              <a:t>necessary. </a:t>
            </a:r>
            <a:endParaRPr lang="en-US" sz="2000" dirty="0" smtClean="0"/>
          </a:p>
          <a:p>
            <a:pPr>
              <a:buFont typeface="Arial" panose="020B0604020202020204" pitchFamily="34" charset="0"/>
              <a:buChar char="•"/>
            </a:pPr>
            <a:r>
              <a:rPr lang="en-US" sz="2400" dirty="0" smtClean="0"/>
              <a:t>Contractors must complete a Contracted Employee Orientation Instructions and Affirmation Statement.</a:t>
            </a:r>
          </a:p>
          <a:p>
            <a:endParaRPr lang="en-US" sz="2400" dirty="0"/>
          </a:p>
        </p:txBody>
      </p:sp>
      <p:sp>
        <p:nvSpPr>
          <p:cNvPr id="3" name="Title 2"/>
          <p:cNvSpPr>
            <a:spLocks noGrp="1"/>
          </p:cNvSpPr>
          <p:nvPr>
            <p:ph type="title"/>
          </p:nvPr>
        </p:nvSpPr>
        <p:spPr/>
        <p:txBody>
          <a:bodyPr/>
          <a:lstStyle/>
          <a:p>
            <a:r>
              <a:rPr lang="en-US" dirty="0" smtClean="0"/>
              <a:t>Adena Health System (AHS) Badges</a:t>
            </a:r>
            <a:endParaRPr lang="en-US" dirty="0"/>
          </a:p>
        </p:txBody>
      </p:sp>
    </p:spTree>
    <p:extLst>
      <p:ext uri="{BB962C8B-B14F-4D97-AF65-F5344CB8AC3E}">
        <p14:creationId xmlns:p14="http://schemas.microsoft.com/office/powerpoint/2010/main" val="1902656318"/>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Bloodborne Pathogens Guidelines</a:t>
            </a:r>
            <a:endParaRPr lang="en-US" dirty="0"/>
          </a:p>
        </p:txBody>
      </p:sp>
      <p:sp>
        <p:nvSpPr>
          <p:cNvPr id="5" name="Content Placeholder 1"/>
          <p:cNvSpPr txBox="1">
            <a:spLocks/>
          </p:cNvSpPr>
          <p:nvPr/>
        </p:nvSpPr>
        <p:spPr>
          <a:xfrm>
            <a:off x="838199" y="1360371"/>
            <a:ext cx="3652837" cy="4876800"/>
          </a:xfrm>
          <a:prstGeom prst="rect">
            <a:avLst/>
          </a:prstGeom>
        </p:spPr>
        <p:txBody>
          <a:bodyPr vert="horz" lIns="91440" tIns="45720" rIns="91440" bIns="45720" rtlCol="0">
            <a:noAutofit/>
          </a:bodyPr>
          <a:lstStyle>
            <a:lvl1pPr marL="234950" indent="-234950" algn="l" defTabSz="914400" rtl="0" eaLnBrk="1" latinLnBrk="0" hangingPunct="1">
              <a:spcBef>
                <a:spcPts val="1200"/>
              </a:spcBef>
              <a:buFont typeface="Arial" pitchFamily="34" charset="0"/>
              <a:buChar char="−"/>
              <a:defRPr sz="1800" b="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defRPr/>
            </a:pPr>
            <a:r>
              <a:rPr lang="en-US" sz="2000" dirty="0" smtClean="0">
                <a:cs typeface="Arial" charset="0"/>
              </a:rPr>
              <a:t>Bloodborne pathogens are viruses (such as HIV and Hepatitis B &amp; C) found in blood or certain body fluids</a:t>
            </a:r>
          </a:p>
          <a:p>
            <a:pPr>
              <a:buFont typeface="Arial" panose="020B0604020202020204" pitchFamily="34" charset="0"/>
              <a:buChar char="•"/>
              <a:defRPr/>
            </a:pPr>
            <a:r>
              <a:rPr lang="en-US" sz="2000" dirty="0" smtClean="0">
                <a:cs typeface="Arial" charset="0"/>
              </a:rPr>
              <a:t>A person has to come in direct contact, usually through a needle stick, to become infected</a:t>
            </a:r>
          </a:p>
          <a:p>
            <a:pPr>
              <a:buFont typeface="Arial" panose="020B0604020202020204" pitchFamily="34" charset="0"/>
              <a:buChar char="•"/>
              <a:defRPr/>
            </a:pPr>
            <a:r>
              <a:rPr lang="en-US" sz="2000" dirty="0" smtClean="0">
                <a:cs typeface="Arial" charset="0"/>
              </a:rPr>
              <a:t>You cannot get a bloodborne pathogen infection by casual contact</a:t>
            </a:r>
          </a:p>
        </p:txBody>
      </p:sp>
      <p:pic>
        <p:nvPicPr>
          <p:cNvPr id="215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503937"/>
            <a:ext cx="2286000" cy="1705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3733800"/>
            <a:ext cx="2908790" cy="1682263"/>
          </a:xfrm>
          <a:prstGeom prst="rect">
            <a:avLst/>
          </a:prstGeom>
        </p:spPr>
      </p:pic>
    </p:spTree>
    <p:extLst>
      <p:ext uri="{BB962C8B-B14F-4D97-AF65-F5344CB8AC3E}">
        <p14:creationId xmlns:p14="http://schemas.microsoft.com/office/powerpoint/2010/main" val="247712990"/>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Bloodborne Pathogens Guidelines continued</a:t>
            </a:r>
            <a:endParaRPr lang="en-US" dirty="0"/>
          </a:p>
        </p:txBody>
      </p:sp>
      <p:sp>
        <p:nvSpPr>
          <p:cNvPr id="2" name="Content Placeholder 1"/>
          <p:cNvSpPr>
            <a:spLocks noGrp="1"/>
          </p:cNvSpPr>
          <p:nvPr>
            <p:ph idx="1"/>
          </p:nvPr>
        </p:nvSpPr>
        <p:spPr>
          <a:xfrm>
            <a:off x="461963" y="1143000"/>
            <a:ext cx="8224837" cy="4648200"/>
          </a:xfrm>
        </p:spPr>
        <p:txBody>
          <a:bodyPr>
            <a:normAutofit/>
          </a:bodyPr>
          <a:lstStyle/>
          <a:p>
            <a:pPr marL="0" indent="0" algn="ctr">
              <a:buNone/>
            </a:pPr>
            <a:r>
              <a:rPr lang="en-US" sz="2800" dirty="0" smtClean="0"/>
              <a:t>If you are exposed to blood or body fluids:</a:t>
            </a:r>
          </a:p>
          <a:p>
            <a:pPr marL="0" indent="0" algn="ctr">
              <a:buNone/>
            </a:pPr>
            <a:endParaRPr lang="en-US" sz="2800" dirty="0" smtClean="0"/>
          </a:p>
          <a:p>
            <a:pPr marL="514350" indent="-514350">
              <a:buFont typeface="+mj-lt"/>
              <a:buAutoNum type="arabicPeriod"/>
            </a:pPr>
            <a:r>
              <a:rPr lang="en-US" sz="2400" dirty="0" smtClean="0"/>
              <a:t>         what you are doing! </a:t>
            </a:r>
          </a:p>
          <a:p>
            <a:pPr marL="514350" indent="-514350">
              <a:buFont typeface="+mj-lt"/>
              <a:buAutoNum type="arabicPeriod"/>
            </a:pPr>
            <a:r>
              <a:rPr lang="en-US" sz="2400" dirty="0" smtClean="0"/>
              <a:t>Dispose of any sharps involved in an approved sharps container</a:t>
            </a:r>
          </a:p>
          <a:p>
            <a:pPr marL="514350" indent="-514350">
              <a:buFont typeface="+mj-lt"/>
              <a:buAutoNum type="arabicPeriod"/>
            </a:pPr>
            <a:r>
              <a:rPr lang="en-US" sz="2400" dirty="0" smtClean="0"/>
              <a:t>Wash the exposed area with soap and water</a:t>
            </a:r>
          </a:p>
          <a:p>
            <a:pPr marL="514350" indent="-514350">
              <a:buFont typeface="+mj-lt"/>
              <a:buAutoNum type="arabicPeriod"/>
            </a:pPr>
            <a:r>
              <a:rPr lang="en-US" sz="2400" dirty="0" smtClean="0"/>
              <a:t>Report it to your Supervisor</a:t>
            </a:r>
            <a:endParaRPr lang="en-US" sz="24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1" y="4138852"/>
            <a:ext cx="1981200" cy="1940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197" y="4844753"/>
            <a:ext cx="230803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1981200"/>
            <a:ext cx="720740" cy="720740"/>
          </a:xfrm>
          <a:prstGeom prst="rect">
            <a:avLst/>
          </a:prstGeom>
        </p:spPr>
      </p:pic>
    </p:spTree>
    <p:extLst>
      <p:ext uri="{BB962C8B-B14F-4D97-AF65-F5344CB8AC3E}">
        <p14:creationId xmlns:p14="http://schemas.microsoft.com/office/powerpoint/2010/main" val="440123672"/>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General Injury Guidelines </a:t>
            </a:r>
            <a:endParaRPr lang="en-US" dirty="0"/>
          </a:p>
        </p:txBody>
      </p:sp>
      <p:graphicFrame>
        <p:nvGraphicFramePr>
          <p:cNvPr id="6" name="Diagram 5"/>
          <p:cNvGraphicFramePr/>
          <p:nvPr>
            <p:extLst>
              <p:ext uri="{D42A27DB-BD31-4B8C-83A1-F6EECF244321}">
                <p14:modId xmlns:p14="http://schemas.microsoft.com/office/powerpoint/2010/main" val="3439772540"/>
              </p:ext>
            </p:extLst>
          </p:nvPr>
        </p:nvGraphicFramePr>
        <p:xfrm>
          <a:off x="609600" y="990600"/>
          <a:ext cx="8153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9800" y="4191000"/>
            <a:ext cx="2514600" cy="1600200"/>
          </a:xfrm>
          <a:prstGeom prst="rect">
            <a:avLst/>
          </a:prstGeom>
        </p:spPr>
      </p:pic>
    </p:spTree>
    <p:extLst>
      <p:ext uri="{BB962C8B-B14F-4D97-AF65-F5344CB8AC3E}">
        <p14:creationId xmlns:p14="http://schemas.microsoft.com/office/powerpoint/2010/main" val="156769801"/>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Emergency Codes</a:t>
            </a:r>
            <a:endParaRPr lang="en-US" dirty="0"/>
          </a:p>
        </p:txBody>
      </p:sp>
      <p:sp>
        <p:nvSpPr>
          <p:cNvPr id="6" name="Content Placeholder 2"/>
          <p:cNvSpPr>
            <a:spLocks noGrp="1"/>
          </p:cNvSpPr>
          <p:nvPr>
            <p:ph idx="1"/>
          </p:nvPr>
        </p:nvSpPr>
        <p:spPr/>
        <p:txBody>
          <a:bodyPr>
            <a:normAutofit fontScale="70000" lnSpcReduction="20000"/>
          </a:bodyPr>
          <a:lstStyle/>
          <a:p>
            <a:pPr>
              <a:buFont typeface="Wingdings" panose="05000000000000000000" pitchFamily="2" charset="2"/>
              <a:buChar char="Ø"/>
            </a:pPr>
            <a:r>
              <a:rPr lang="en-US" sz="2100" b="1" dirty="0">
                <a:solidFill>
                  <a:srgbClr val="FF0000"/>
                </a:solidFill>
              </a:rPr>
              <a:t>Code Red        Fire</a:t>
            </a:r>
          </a:p>
          <a:p>
            <a:pPr>
              <a:buFont typeface="Wingdings" panose="05000000000000000000" pitchFamily="2" charset="2"/>
              <a:buChar char="Ø"/>
            </a:pPr>
            <a:r>
              <a:rPr lang="en-US" sz="2100" b="1" dirty="0">
                <a:solidFill>
                  <a:schemeClr val="accent6">
                    <a:lumMod val="60000"/>
                    <a:lumOff val="40000"/>
                  </a:schemeClr>
                </a:solidFill>
              </a:rPr>
              <a:t>Code Adam     Infant/Child Abduction</a:t>
            </a:r>
          </a:p>
          <a:p>
            <a:pPr>
              <a:buFont typeface="Wingdings" panose="05000000000000000000" pitchFamily="2" charset="2"/>
              <a:buChar char="Ø"/>
            </a:pPr>
            <a:r>
              <a:rPr lang="en-US" sz="2100" b="1" dirty="0"/>
              <a:t>Code Black      Bomb/Bomb Threat</a:t>
            </a:r>
          </a:p>
          <a:p>
            <a:pPr>
              <a:buFont typeface="Wingdings" panose="05000000000000000000" pitchFamily="2" charset="2"/>
              <a:buChar char="Ø"/>
            </a:pPr>
            <a:r>
              <a:rPr lang="en-US" sz="2100" b="1" dirty="0">
                <a:solidFill>
                  <a:schemeClr val="bg1">
                    <a:lumMod val="50000"/>
                  </a:schemeClr>
                </a:solidFill>
              </a:rPr>
              <a:t>Code Gray       Severe Weather</a:t>
            </a:r>
          </a:p>
          <a:p>
            <a:pPr>
              <a:buFont typeface="Wingdings" panose="05000000000000000000" pitchFamily="2" charset="2"/>
              <a:buChar char="Ø"/>
            </a:pPr>
            <a:r>
              <a:rPr lang="en-US" sz="2100" b="1" dirty="0">
                <a:solidFill>
                  <a:srgbClr val="F77819"/>
                </a:solidFill>
              </a:rPr>
              <a:t>Code Orange   Hazardous Material Spill</a:t>
            </a:r>
          </a:p>
          <a:p>
            <a:pPr>
              <a:buFont typeface="Wingdings" panose="05000000000000000000" pitchFamily="2" charset="2"/>
              <a:buChar char="Ø"/>
            </a:pPr>
            <a:r>
              <a:rPr lang="en-US" sz="2100" b="1" dirty="0">
                <a:solidFill>
                  <a:schemeClr val="accent1">
                    <a:lumMod val="75000"/>
                  </a:schemeClr>
                </a:solidFill>
              </a:rPr>
              <a:t>Code Blue        Medical Emergency - Adult</a:t>
            </a:r>
          </a:p>
          <a:p>
            <a:pPr>
              <a:buFont typeface="Wingdings" panose="05000000000000000000" pitchFamily="2" charset="2"/>
              <a:buChar char="Ø"/>
            </a:pPr>
            <a:r>
              <a:rPr lang="en-US" sz="2100" b="1" dirty="0">
                <a:solidFill>
                  <a:srgbClr val="FF33CC"/>
                </a:solidFill>
              </a:rPr>
              <a:t>Code Pink        Medical Emergency - Pediatric</a:t>
            </a:r>
          </a:p>
          <a:p>
            <a:pPr>
              <a:buFont typeface="Wingdings" panose="05000000000000000000" pitchFamily="2" charset="2"/>
              <a:buChar char="Ø"/>
            </a:pPr>
            <a:r>
              <a:rPr lang="en-US" sz="2100" b="1" dirty="0">
                <a:solidFill>
                  <a:srgbClr val="FFC000"/>
                </a:solidFill>
              </a:rPr>
              <a:t>Code Yellow    </a:t>
            </a:r>
            <a:r>
              <a:rPr lang="en-US" sz="2100" b="1" dirty="0" smtClean="0">
                <a:solidFill>
                  <a:srgbClr val="FFC000"/>
                </a:solidFill>
              </a:rPr>
              <a:t> Disaster</a:t>
            </a:r>
            <a:endParaRPr lang="en-US" sz="2100" b="1" dirty="0">
              <a:solidFill>
                <a:srgbClr val="FFC000"/>
              </a:solidFill>
            </a:endParaRPr>
          </a:p>
          <a:p>
            <a:pPr>
              <a:buFont typeface="Wingdings" panose="05000000000000000000" pitchFamily="2" charset="2"/>
              <a:buChar char="Ø"/>
            </a:pPr>
            <a:r>
              <a:rPr lang="en-US" sz="2100" b="1" dirty="0">
                <a:solidFill>
                  <a:srgbClr val="7030A0"/>
                </a:solidFill>
              </a:rPr>
              <a:t>Code Violet      Violent Person</a:t>
            </a:r>
          </a:p>
          <a:p>
            <a:pPr>
              <a:buFont typeface="Wingdings" panose="05000000000000000000" pitchFamily="2" charset="2"/>
              <a:buChar char="Ø"/>
            </a:pPr>
            <a:r>
              <a:rPr lang="en-US" sz="2100" b="1" dirty="0">
                <a:solidFill>
                  <a:schemeClr val="tx1">
                    <a:lumMod val="65000"/>
                    <a:lumOff val="35000"/>
                  </a:schemeClr>
                </a:solidFill>
              </a:rPr>
              <a:t>Code Silver      </a:t>
            </a:r>
            <a:r>
              <a:rPr lang="en-US" sz="2100" b="1" dirty="0" smtClean="0">
                <a:solidFill>
                  <a:schemeClr val="tx1">
                    <a:lumMod val="65000"/>
                    <a:lumOff val="35000"/>
                  </a:schemeClr>
                </a:solidFill>
              </a:rPr>
              <a:t>Person </a:t>
            </a:r>
            <a:r>
              <a:rPr lang="en-US" sz="2100" b="1" dirty="0">
                <a:solidFill>
                  <a:schemeClr val="tx1">
                    <a:lumMod val="65000"/>
                    <a:lumOff val="35000"/>
                  </a:schemeClr>
                </a:solidFill>
              </a:rPr>
              <a:t>with Weapon / Hostage Situation</a:t>
            </a:r>
          </a:p>
          <a:p>
            <a:pPr>
              <a:buFont typeface="Wingdings" panose="05000000000000000000" pitchFamily="2" charset="2"/>
              <a:buChar char="Ø"/>
            </a:pPr>
            <a:r>
              <a:rPr lang="en-US" sz="2100" b="1" dirty="0">
                <a:solidFill>
                  <a:schemeClr val="accent6">
                    <a:lumMod val="50000"/>
                  </a:schemeClr>
                </a:solidFill>
              </a:rPr>
              <a:t>Code Brown     </a:t>
            </a:r>
            <a:r>
              <a:rPr lang="en-US" sz="2100" b="1" dirty="0" smtClean="0">
                <a:solidFill>
                  <a:schemeClr val="accent6">
                    <a:lumMod val="50000"/>
                  </a:schemeClr>
                </a:solidFill>
              </a:rPr>
              <a:t>Missing </a:t>
            </a:r>
            <a:r>
              <a:rPr lang="en-US" sz="2100" b="1" dirty="0">
                <a:solidFill>
                  <a:schemeClr val="accent6">
                    <a:lumMod val="50000"/>
                  </a:schemeClr>
                </a:solidFill>
              </a:rPr>
              <a:t>Adult Patient/Visitor</a:t>
            </a:r>
          </a:p>
          <a:p>
            <a:pPr>
              <a:buFont typeface="Wingdings" panose="05000000000000000000" pitchFamily="2" charset="2"/>
              <a:buChar char="Ø"/>
            </a:pPr>
            <a:r>
              <a:rPr lang="en-US" sz="2100" b="1" dirty="0">
                <a:solidFill>
                  <a:srgbClr val="00B050"/>
                </a:solidFill>
              </a:rPr>
              <a:t>Code Green      Evacuation of Building</a:t>
            </a:r>
          </a:p>
          <a:p>
            <a:pPr>
              <a:buFont typeface="Wingdings" panose="05000000000000000000" pitchFamily="2" charset="2"/>
              <a:buChar char="Ø"/>
            </a:pPr>
            <a:r>
              <a:rPr lang="en-US" sz="2100" b="1" dirty="0"/>
              <a:t>Code Email       Check your email for </a:t>
            </a:r>
            <a:r>
              <a:rPr lang="en-US" sz="2100" b="1" dirty="0" smtClean="0"/>
              <a:t>Instructions</a:t>
            </a:r>
            <a:endParaRPr lang="en-US" sz="2100" b="1" dirty="0"/>
          </a:p>
          <a:p>
            <a:endParaRPr lang="en-US" dirty="0"/>
          </a:p>
        </p:txBody>
      </p:sp>
    </p:spTree>
    <p:extLst>
      <p:ext uri="{BB962C8B-B14F-4D97-AF65-F5344CB8AC3E}">
        <p14:creationId xmlns:p14="http://schemas.microsoft.com/office/powerpoint/2010/main" val="950232404"/>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General Safety Guidelines</a:t>
            </a:r>
            <a:endParaRPr lang="en-US" dirty="0"/>
          </a:p>
        </p:txBody>
      </p:sp>
      <p:graphicFrame>
        <p:nvGraphicFramePr>
          <p:cNvPr id="6" name="Diagram 5"/>
          <p:cNvGraphicFramePr/>
          <p:nvPr>
            <p:extLst>
              <p:ext uri="{D42A27DB-BD31-4B8C-83A1-F6EECF244321}">
                <p14:modId xmlns:p14="http://schemas.microsoft.com/office/powerpoint/2010/main" val="3377162488"/>
              </p:ext>
            </p:extLst>
          </p:nvPr>
        </p:nvGraphicFramePr>
        <p:xfrm>
          <a:off x="609600" y="990600"/>
          <a:ext cx="8153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9431365"/>
      </p:ext>
    </p:extLst>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This completes the presentation – What Now?</a:t>
            </a:r>
            <a:endParaRPr lang="en-US" dirty="0"/>
          </a:p>
        </p:txBody>
      </p:sp>
      <p:sp>
        <p:nvSpPr>
          <p:cNvPr id="4" name="Content Placeholder 3"/>
          <p:cNvSpPr>
            <a:spLocks noGrp="1"/>
          </p:cNvSpPr>
          <p:nvPr>
            <p:ph idx="1"/>
          </p:nvPr>
        </p:nvSpPr>
        <p:spPr/>
        <p:txBody>
          <a:bodyPr>
            <a:normAutofit fontScale="92500" lnSpcReduction="20000"/>
          </a:bodyPr>
          <a:lstStyle/>
          <a:p>
            <a:pPr marL="0" indent="0">
              <a:buNone/>
            </a:pPr>
            <a:r>
              <a:rPr lang="en-US" sz="2200" dirty="0" smtClean="0"/>
              <a:t>The following slide is a sign-off sheet for this presentation. It is slide 26. You DO NOT have to print the entire presentation.</a:t>
            </a:r>
          </a:p>
          <a:p>
            <a:r>
              <a:rPr lang="en-US" sz="2200" dirty="0" smtClean="0"/>
              <a:t>Click on Print</a:t>
            </a:r>
          </a:p>
          <a:p>
            <a:r>
              <a:rPr lang="en-US" sz="2200" dirty="0" smtClean="0"/>
              <a:t>Enter </a:t>
            </a:r>
            <a:r>
              <a:rPr lang="en-US" sz="2200" b="1" dirty="0" smtClean="0">
                <a:solidFill>
                  <a:srgbClr val="FF0000"/>
                </a:solidFill>
              </a:rPr>
              <a:t>26</a:t>
            </a:r>
            <a:r>
              <a:rPr lang="en-US" sz="2200" dirty="0" smtClean="0"/>
              <a:t> in the Pages/Slides box</a:t>
            </a:r>
          </a:p>
          <a:p>
            <a:r>
              <a:rPr lang="en-US" sz="2200" dirty="0" smtClean="0"/>
              <a:t>Click on print again</a:t>
            </a:r>
          </a:p>
          <a:p>
            <a:r>
              <a:rPr lang="en-US" sz="2200" dirty="0" smtClean="0"/>
              <a:t>Bring the hard copy of the completed form to the facilities           Safety Office….                                                                                            </a:t>
            </a:r>
            <a:r>
              <a:rPr lang="en-US" sz="2200" dirty="0" smtClean="0">
                <a:solidFill>
                  <a:srgbClr val="FF0000"/>
                </a:solidFill>
              </a:rPr>
              <a:t>Adena Regional- 	</a:t>
            </a:r>
            <a:r>
              <a:rPr lang="en-US" sz="2200" dirty="0" smtClean="0"/>
              <a:t>Please see Jennifer Abner- </a:t>
            </a:r>
            <a:r>
              <a:rPr lang="en-US" sz="1500" dirty="0" smtClean="0"/>
              <a:t>3</a:t>
            </a:r>
            <a:r>
              <a:rPr lang="en-US" sz="1500" baseline="30000" dirty="0" smtClean="0"/>
              <a:t>rd</a:t>
            </a:r>
            <a:r>
              <a:rPr lang="en-US" sz="1500" dirty="0" smtClean="0"/>
              <a:t> Floor-Safety Services   </a:t>
            </a:r>
            <a:endParaRPr lang="en-US" sz="1500" dirty="0"/>
          </a:p>
          <a:p>
            <a:r>
              <a:rPr lang="en-US" sz="2200" dirty="0" smtClean="0">
                <a:solidFill>
                  <a:srgbClr val="FF0000"/>
                </a:solidFill>
              </a:rPr>
              <a:t>Adena Greenfield &amp; Adena Pike- </a:t>
            </a:r>
            <a:r>
              <a:rPr lang="en-US" sz="2200" dirty="0">
                <a:solidFill>
                  <a:srgbClr val="FF0000"/>
                </a:solidFill>
              </a:rPr>
              <a:t> </a:t>
            </a:r>
            <a:r>
              <a:rPr lang="en-US" sz="2200" dirty="0" smtClean="0">
                <a:solidFill>
                  <a:srgbClr val="FF0000"/>
                </a:solidFill>
              </a:rPr>
              <a:t>                                                     Scan and email to jabner@adena.org		</a:t>
            </a:r>
          </a:p>
          <a:p>
            <a:r>
              <a:rPr lang="en-US" sz="2200" dirty="0" smtClean="0"/>
              <a:t>Go back to the Contractor home page and click on TAKE TEST</a:t>
            </a:r>
          </a:p>
          <a:p>
            <a:r>
              <a:rPr lang="en-US" sz="2200" dirty="0" smtClean="0"/>
              <a:t>Both of these items are required   </a:t>
            </a:r>
          </a:p>
          <a:p>
            <a:endParaRPr lang="en-US" sz="2800" dirty="0" smtClean="0"/>
          </a:p>
        </p:txBody>
      </p:sp>
    </p:spTree>
    <p:extLst>
      <p:ext uri="{BB962C8B-B14F-4D97-AF65-F5344CB8AC3E}">
        <p14:creationId xmlns:p14="http://schemas.microsoft.com/office/powerpoint/2010/main" val="868516651"/>
      </p:ext>
    </p:extLst>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Contractor Orientation/Safety Education Sign-Off Sheet</a:t>
            </a:r>
            <a:endParaRPr lang="en-US" dirty="0"/>
          </a:p>
        </p:txBody>
      </p:sp>
      <p:sp>
        <p:nvSpPr>
          <p:cNvPr id="4" name="Content Placeholder 3"/>
          <p:cNvSpPr>
            <a:spLocks noGrp="1"/>
          </p:cNvSpPr>
          <p:nvPr>
            <p:ph idx="1"/>
          </p:nvPr>
        </p:nvSpPr>
        <p:spPr/>
        <p:txBody>
          <a:bodyPr>
            <a:normAutofit lnSpcReduction="10000"/>
          </a:bodyPr>
          <a:lstStyle/>
          <a:p>
            <a:pPr marL="0" indent="0">
              <a:buNone/>
            </a:pPr>
            <a:r>
              <a:rPr lang="en-US" sz="2800" dirty="0" smtClean="0"/>
              <a:t>I,                                      , </a:t>
            </a:r>
            <a:r>
              <a:rPr lang="en-US" sz="2600" dirty="0" smtClean="0"/>
              <a:t>have read and fully understand the information provided in this packet/presentation. I have been offered instruction on the information in the event clarification was needed and have also been offered the opportunity to ask questions.</a:t>
            </a:r>
          </a:p>
          <a:p>
            <a:pPr marL="0" indent="0">
              <a:buNone/>
            </a:pPr>
            <a:endParaRPr lang="en-US" sz="2600" dirty="0" smtClean="0"/>
          </a:p>
          <a:p>
            <a:pPr marL="0" indent="0">
              <a:buNone/>
            </a:pPr>
            <a:r>
              <a:rPr lang="en-US" sz="2600" dirty="0" smtClean="0"/>
              <a:t>Signature: </a:t>
            </a:r>
          </a:p>
          <a:p>
            <a:pPr marL="0" indent="0">
              <a:buNone/>
            </a:pPr>
            <a:r>
              <a:rPr lang="en-US" sz="2600" dirty="0" smtClean="0"/>
              <a:t>Company:</a:t>
            </a:r>
          </a:p>
          <a:p>
            <a:pPr marL="0" indent="0">
              <a:buNone/>
            </a:pPr>
            <a:r>
              <a:rPr lang="en-US" sz="2600" dirty="0" smtClean="0"/>
              <a:t>Date:</a:t>
            </a:r>
            <a:endParaRPr lang="en-US" sz="2800" dirty="0" smtClean="0"/>
          </a:p>
        </p:txBody>
      </p:sp>
      <p:cxnSp>
        <p:nvCxnSpPr>
          <p:cNvPr id="5" name="Straight Connector 4"/>
          <p:cNvCxnSpPr/>
          <p:nvPr/>
        </p:nvCxnSpPr>
        <p:spPr>
          <a:xfrm>
            <a:off x="838200" y="1752600"/>
            <a:ext cx="3581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133600" y="4495800"/>
            <a:ext cx="3581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133600" y="5029200"/>
            <a:ext cx="3581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24000" y="5562600"/>
            <a:ext cx="419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848100"/>
            <a:ext cx="292417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3237961"/>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sz="2400" dirty="0"/>
              <a:t>This form will be provided by the AHS Manager/Director overseeing the service. It may also be obtained from People Services</a:t>
            </a:r>
            <a:r>
              <a:rPr lang="en-US" sz="2400" dirty="0" smtClean="0"/>
              <a:t>.</a:t>
            </a:r>
            <a:endParaRPr lang="en-US" sz="2400" dirty="0"/>
          </a:p>
          <a:p>
            <a:pPr>
              <a:buFont typeface="Arial" panose="020B0604020202020204" pitchFamily="34" charset="0"/>
              <a:buChar char="•"/>
            </a:pPr>
            <a:r>
              <a:rPr lang="en-US" sz="2400" dirty="0" smtClean="0"/>
              <a:t>When all required forms and applicable required health screenings have </a:t>
            </a:r>
            <a:r>
              <a:rPr lang="en-US" sz="2400" dirty="0"/>
              <a:t>been completed </a:t>
            </a:r>
            <a:r>
              <a:rPr lang="en-US" sz="2400" dirty="0" smtClean="0"/>
              <a:t>an </a:t>
            </a:r>
            <a:r>
              <a:rPr lang="en-US" sz="2400" dirty="0"/>
              <a:t>AHS </a:t>
            </a:r>
            <a:r>
              <a:rPr lang="en-US" sz="2400" dirty="0" smtClean="0"/>
              <a:t>badge will </a:t>
            </a:r>
            <a:r>
              <a:rPr lang="en-US" sz="2400" dirty="0"/>
              <a:t>be issued.</a:t>
            </a:r>
          </a:p>
          <a:p>
            <a:pPr>
              <a:buFont typeface="Arial" panose="020B0604020202020204" pitchFamily="34" charset="0"/>
              <a:buChar char="•"/>
            </a:pPr>
            <a:r>
              <a:rPr lang="en-US" sz="2400" dirty="0"/>
              <a:t>Return badges at the contracted services end or pay a $25 fee (not applicable to 1 day adhesive badges).</a:t>
            </a:r>
          </a:p>
          <a:p>
            <a:pPr>
              <a:buFont typeface="Arial" panose="020B0604020202020204" pitchFamily="34" charset="0"/>
              <a:buChar char="•"/>
            </a:pPr>
            <a:r>
              <a:rPr lang="en-US" sz="2400" dirty="0"/>
              <a:t>Wear AHS badges on the upper chest, facing forward and clearly visible.</a:t>
            </a:r>
          </a:p>
          <a:p>
            <a:endParaRPr lang="en-US" dirty="0"/>
          </a:p>
        </p:txBody>
      </p:sp>
      <p:sp>
        <p:nvSpPr>
          <p:cNvPr id="3" name="Title 2"/>
          <p:cNvSpPr>
            <a:spLocks noGrp="1"/>
          </p:cNvSpPr>
          <p:nvPr>
            <p:ph type="title"/>
          </p:nvPr>
        </p:nvSpPr>
        <p:spPr/>
        <p:txBody>
          <a:bodyPr/>
          <a:lstStyle/>
          <a:p>
            <a:r>
              <a:rPr lang="en-US" dirty="0"/>
              <a:t>Adena Health System (AHS) </a:t>
            </a:r>
            <a:r>
              <a:rPr lang="en-US" dirty="0" smtClean="0"/>
              <a:t>Badges cont’ </a:t>
            </a:r>
            <a:endParaRPr lang="en-US" dirty="0"/>
          </a:p>
        </p:txBody>
      </p:sp>
    </p:spTree>
    <p:extLst>
      <p:ext uri="{BB962C8B-B14F-4D97-AF65-F5344CB8AC3E}">
        <p14:creationId xmlns:p14="http://schemas.microsoft.com/office/powerpoint/2010/main" val="2743360393"/>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529637" cy="5181600"/>
          </a:xfrm>
        </p:spPr>
        <p:txBody>
          <a:bodyPr>
            <a:normAutofit/>
          </a:bodyPr>
          <a:lstStyle/>
          <a:p>
            <a:pPr>
              <a:buFont typeface="Arial" panose="020B0604020202020204" pitchFamily="34" charset="0"/>
              <a:buChar char="•"/>
            </a:pPr>
            <a:r>
              <a:rPr lang="en-US" sz="2000" dirty="0" smtClean="0"/>
              <a:t>Contractors </a:t>
            </a:r>
            <a:r>
              <a:rPr lang="en-US" sz="2000" dirty="0"/>
              <a:t>are expected to use good judgment in regard to their personal appearance. Cleanliness and good hygiene are expected of all </a:t>
            </a:r>
            <a:r>
              <a:rPr lang="en-US" sz="2000" dirty="0" smtClean="0"/>
              <a:t>contractors. </a:t>
            </a:r>
          </a:p>
          <a:p>
            <a:endParaRPr lang="en-US" sz="2000" dirty="0"/>
          </a:p>
          <a:p>
            <a:pPr lvl="2"/>
            <a:r>
              <a:rPr lang="en-US" dirty="0" smtClean="0"/>
              <a:t>Clean </a:t>
            </a:r>
            <a:r>
              <a:rPr lang="en-US" dirty="0"/>
              <a:t>and wipe off clothes and shoes before entering AHS buildings</a:t>
            </a:r>
            <a:r>
              <a:rPr lang="en-US" dirty="0" smtClean="0"/>
              <a:t>.</a:t>
            </a:r>
          </a:p>
          <a:p>
            <a:pPr lvl="2"/>
            <a:r>
              <a:rPr lang="en-US" dirty="0" smtClean="0"/>
              <a:t>Do </a:t>
            </a:r>
            <a:r>
              <a:rPr lang="en-US" dirty="0"/>
              <a:t>not wear clothing with rips, tears, holes, </a:t>
            </a:r>
            <a:r>
              <a:rPr lang="en-US" dirty="0" smtClean="0"/>
              <a:t>questionable and/or offensive </a:t>
            </a:r>
            <a:r>
              <a:rPr lang="en-US" dirty="0"/>
              <a:t>wording </a:t>
            </a:r>
            <a:r>
              <a:rPr lang="en-US" dirty="0" smtClean="0"/>
              <a:t>or </a:t>
            </a:r>
            <a:r>
              <a:rPr lang="en-US" dirty="0"/>
              <a:t>pictures.</a:t>
            </a:r>
          </a:p>
          <a:p>
            <a:endParaRPr lang="en-US" sz="2400" dirty="0"/>
          </a:p>
        </p:txBody>
      </p:sp>
      <p:sp>
        <p:nvSpPr>
          <p:cNvPr id="3" name="Title 2"/>
          <p:cNvSpPr>
            <a:spLocks noGrp="1"/>
          </p:cNvSpPr>
          <p:nvPr>
            <p:ph type="title"/>
          </p:nvPr>
        </p:nvSpPr>
        <p:spPr/>
        <p:txBody>
          <a:bodyPr/>
          <a:lstStyle/>
          <a:p>
            <a:r>
              <a:rPr lang="en-US" dirty="0" smtClean="0"/>
              <a:t>AHS General Dress Code Guidelines</a:t>
            </a:r>
            <a:endParaRPr lang="en-US" dirty="0"/>
          </a:p>
        </p:txBody>
      </p:sp>
      <p:pic>
        <p:nvPicPr>
          <p:cNvPr id="4" name="Picture 3" descr="No%20ripped%20jeans%202.jpg"/>
          <p:cNvPicPr>
            <a:picLocks noChangeAspect="1"/>
          </p:cNvPicPr>
          <p:nvPr/>
        </p:nvPicPr>
        <p:blipFill>
          <a:blip r:embed="rId2" cstate="print"/>
          <a:stretch>
            <a:fillRect/>
          </a:stretch>
        </p:blipFill>
        <p:spPr>
          <a:xfrm>
            <a:off x="4900269" y="4167530"/>
            <a:ext cx="1576731" cy="1576731"/>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4114800"/>
            <a:ext cx="2057400" cy="1629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4214943"/>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5029199" cy="5029200"/>
          </a:xfrm>
        </p:spPr>
        <p:txBody>
          <a:bodyPr>
            <a:normAutofit/>
          </a:bodyPr>
          <a:lstStyle/>
          <a:p>
            <a:pPr marL="0" indent="0">
              <a:buNone/>
            </a:pPr>
            <a:endParaRPr lang="en-US" sz="2400" dirty="0" smtClean="0"/>
          </a:p>
          <a:p>
            <a:pPr marL="0" indent="0">
              <a:buNone/>
            </a:pPr>
            <a:endParaRPr lang="en-US" sz="1400" dirty="0"/>
          </a:p>
          <a:p>
            <a:pPr>
              <a:buFont typeface="Arial" panose="020B0604020202020204" pitchFamily="34" charset="0"/>
              <a:buChar char="•"/>
            </a:pPr>
            <a:r>
              <a:rPr lang="en-US" sz="2400" dirty="0" smtClean="0"/>
              <a:t>Contractors </a:t>
            </a:r>
            <a:r>
              <a:rPr lang="en-US" sz="2400" dirty="0"/>
              <a:t>are not permitted to park on gravel islands. Parking next to the building must be limited to </a:t>
            </a:r>
            <a:r>
              <a:rPr lang="en-US" sz="2400" dirty="0" smtClean="0"/>
              <a:t>loading/unloading </a:t>
            </a:r>
            <a:r>
              <a:rPr lang="en-US" sz="2400" dirty="0"/>
              <a:t>materials only. Contractors are to park in the farthest available space from the building in Employee </a:t>
            </a:r>
            <a:r>
              <a:rPr lang="en-US" sz="2400" dirty="0" smtClean="0"/>
              <a:t>lots.                                       </a:t>
            </a:r>
          </a:p>
          <a:p>
            <a:endParaRPr lang="en-US" sz="2400" dirty="0" smtClean="0"/>
          </a:p>
          <a:p>
            <a:endParaRPr lang="en-US" sz="2400" dirty="0"/>
          </a:p>
          <a:p>
            <a:endParaRPr lang="en-US" sz="2400" dirty="0"/>
          </a:p>
        </p:txBody>
      </p:sp>
      <p:sp>
        <p:nvSpPr>
          <p:cNvPr id="3" name="Title 2"/>
          <p:cNvSpPr>
            <a:spLocks noGrp="1"/>
          </p:cNvSpPr>
          <p:nvPr>
            <p:ph type="title"/>
          </p:nvPr>
        </p:nvSpPr>
        <p:spPr/>
        <p:txBody>
          <a:bodyPr/>
          <a:lstStyle/>
          <a:p>
            <a:r>
              <a:rPr lang="en-US" dirty="0" smtClean="0"/>
              <a:t>AHS General Parking Guidelines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398" y="1219200"/>
            <a:ext cx="3505201"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7241406"/>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AHS General Contractor Guidelines  </a:t>
            </a:r>
            <a:endParaRPr lang="en-US" dirty="0"/>
          </a:p>
        </p:txBody>
      </p:sp>
      <p:sp>
        <p:nvSpPr>
          <p:cNvPr id="7" name="Content Placeholder 6"/>
          <p:cNvSpPr>
            <a:spLocks noGrp="1"/>
          </p:cNvSpPr>
          <p:nvPr>
            <p:ph idx="1"/>
          </p:nvPr>
        </p:nvSpPr>
        <p:spPr>
          <a:xfrm>
            <a:off x="461963" y="1066800"/>
            <a:ext cx="8605837" cy="5105400"/>
          </a:xfrm>
        </p:spPr>
        <p:txBody>
          <a:bodyPr>
            <a:normAutofit/>
          </a:bodyPr>
          <a:lstStyle/>
          <a:p>
            <a:pPr marL="0" indent="0" algn="ctr">
              <a:buNone/>
            </a:pPr>
            <a:r>
              <a:rPr lang="en-US" sz="2400" dirty="0" smtClean="0"/>
              <a:t>Important Contact Numbers</a:t>
            </a:r>
          </a:p>
          <a:p>
            <a:pPr marL="0" indent="0">
              <a:buNone/>
            </a:pPr>
            <a:endParaRPr lang="en-US" sz="2600" b="1" dirty="0" smtClean="0"/>
          </a:p>
          <a:p>
            <a:pPr marL="514350" indent="-514350">
              <a:buFont typeface="+mj-lt"/>
              <a:buAutoNum type="arabicPeriod"/>
            </a:pPr>
            <a:endParaRPr lang="en-US" sz="2600" b="1" dirty="0"/>
          </a:p>
          <a:p>
            <a:pPr lvl="1">
              <a:buNone/>
            </a:pPr>
            <a:endParaRPr lang="en-US" sz="2600" dirty="0" smtClean="0"/>
          </a:p>
        </p:txBody>
      </p:sp>
      <p:graphicFrame>
        <p:nvGraphicFramePr>
          <p:cNvPr id="2" name="Table 1"/>
          <p:cNvGraphicFramePr>
            <a:graphicFrameLocks noGrp="1"/>
          </p:cNvGraphicFramePr>
          <p:nvPr>
            <p:extLst>
              <p:ext uri="{D42A27DB-BD31-4B8C-83A1-F6EECF244321}">
                <p14:modId xmlns:p14="http://schemas.microsoft.com/office/powerpoint/2010/main" val="1453013720"/>
              </p:ext>
            </p:extLst>
          </p:nvPr>
        </p:nvGraphicFramePr>
        <p:xfrm>
          <a:off x="1524000" y="1600200"/>
          <a:ext cx="6096000" cy="40792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US" dirty="0" smtClean="0"/>
                        <a:t>Department Name</a:t>
                      </a:r>
                      <a:endParaRPr lang="en-US" dirty="0"/>
                    </a:p>
                  </a:txBody>
                  <a:tcPr/>
                </a:tc>
                <a:tc>
                  <a:txBody>
                    <a:bodyPr/>
                    <a:lstStyle/>
                    <a:p>
                      <a:r>
                        <a:rPr lang="en-US" dirty="0" smtClean="0"/>
                        <a:t>Phone</a:t>
                      </a:r>
                      <a:r>
                        <a:rPr lang="en-US" baseline="0" dirty="0" smtClean="0"/>
                        <a:t> Number</a:t>
                      </a:r>
                      <a:endParaRPr lang="en-US" dirty="0"/>
                    </a:p>
                  </a:txBody>
                  <a:tcPr/>
                </a:tc>
                <a:extLst>
                  <a:ext uri="{0D108BD9-81ED-4DB2-BD59-A6C34878D82A}">
                    <a16:rowId xmlns:a16="http://schemas.microsoft.com/office/drawing/2014/main" val="10000"/>
                  </a:ext>
                </a:extLst>
              </a:tr>
              <a:tr h="370840">
                <a:tc>
                  <a:txBody>
                    <a:bodyPr/>
                    <a:lstStyle/>
                    <a:p>
                      <a:r>
                        <a:rPr lang="en-US" dirty="0" smtClean="0"/>
                        <a:t>Switchboard Operator</a:t>
                      </a:r>
                      <a:endParaRPr lang="en-US" dirty="0"/>
                    </a:p>
                  </a:txBody>
                  <a:tcPr/>
                </a:tc>
                <a:tc>
                  <a:txBody>
                    <a:bodyPr/>
                    <a:lstStyle/>
                    <a:p>
                      <a:r>
                        <a:rPr lang="en-US" dirty="0" smtClean="0"/>
                        <a:t>740-779-7500</a:t>
                      </a:r>
                      <a:endParaRPr lang="en-US" dirty="0"/>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ARMC Safety Officer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740-779-8681</a:t>
                      </a:r>
                    </a:p>
                  </a:txBody>
                  <a:tcPr/>
                </a:tc>
                <a:extLst>
                  <a:ext uri="{0D108BD9-81ED-4DB2-BD59-A6C34878D82A}">
                    <a16:rowId xmlns:a16="http://schemas.microsoft.com/office/drawing/2014/main" val="10002"/>
                  </a:ext>
                </a:extLst>
              </a:tr>
              <a:tr h="370840">
                <a:tc>
                  <a:txBody>
                    <a:bodyPr/>
                    <a:lstStyle/>
                    <a:p>
                      <a:r>
                        <a:rPr lang="en-US" dirty="0" smtClean="0"/>
                        <a:t>ARMC Facility Operations</a:t>
                      </a:r>
                      <a:endParaRPr lang="en-US" dirty="0"/>
                    </a:p>
                  </a:txBody>
                  <a:tcPr/>
                </a:tc>
                <a:tc>
                  <a:txBody>
                    <a:bodyPr/>
                    <a:lstStyle/>
                    <a:p>
                      <a:r>
                        <a:rPr lang="en-US" dirty="0" smtClean="0"/>
                        <a:t>740-779-7368 or 7509</a:t>
                      </a:r>
                      <a:endParaRPr lang="en-US" dirty="0"/>
                    </a:p>
                  </a:txBody>
                  <a:tcPr/>
                </a:tc>
                <a:extLst>
                  <a:ext uri="{0D108BD9-81ED-4DB2-BD59-A6C34878D82A}">
                    <a16:rowId xmlns:a16="http://schemas.microsoft.com/office/drawing/2014/main" val="10003"/>
                  </a:ext>
                </a:extLst>
              </a:tr>
              <a:tr h="370840">
                <a:tc>
                  <a:txBody>
                    <a:bodyPr/>
                    <a:lstStyle/>
                    <a:p>
                      <a:r>
                        <a:rPr lang="en-US" dirty="0" smtClean="0"/>
                        <a:t>Infection Prevention</a:t>
                      </a:r>
                      <a:endParaRPr lang="en-US" dirty="0"/>
                    </a:p>
                  </a:txBody>
                  <a:tcPr/>
                </a:tc>
                <a:tc>
                  <a:txBody>
                    <a:bodyPr/>
                    <a:lstStyle/>
                    <a:p>
                      <a:r>
                        <a:rPr lang="en-US" dirty="0" smtClean="0"/>
                        <a:t>740-779-8118</a:t>
                      </a:r>
                      <a:endParaRPr lang="en-US" dirty="0"/>
                    </a:p>
                  </a:txBody>
                  <a:tcPr/>
                </a:tc>
                <a:extLst>
                  <a:ext uri="{0D108BD9-81ED-4DB2-BD59-A6C34878D82A}">
                    <a16:rowId xmlns:a16="http://schemas.microsoft.com/office/drawing/2014/main" val="10004"/>
                  </a:ext>
                </a:extLst>
              </a:tr>
              <a:tr h="370840">
                <a:tc>
                  <a:txBody>
                    <a:bodyPr/>
                    <a:lstStyle/>
                    <a:p>
                      <a:r>
                        <a:rPr lang="en-US" dirty="0" smtClean="0"/>
                        <a:t>Adena</a:t>
                      </a:r>
                      <a:r>
                        <a:rPr lang="en-US" baseline="0" dirty="0" smtClean="0"/>
                        <a:t> Police/Security</a:t>
                      </a:r>
                      <a:endParaRPr lang="en-US" dirty="0"/>
                    </a:p>
                  </a:txBody>
                  <a:tcPr/>
                </a:tc>
                <a:tc>
                  <a:txBody>
                    <a:bodyPr/>
                    <a:lstStyle/>
                    <a:p>
                      <a:r>
                        <a:rPr lang="en-US" dirty="0" smtClean="0"/>
                        <a:t>740-779-7505</a:t>
                      </a:r>
                      <a:endParaRPr lang="en-US" dirty="0"/>
                    </a:p>
                  </a:txBody>
                  <a:tcPr/>
                </a:tc>
                <a:extLst>
                  <a:ext uri="{0D108BD9-81ED-4DB2-BD59-A6C34878D82A}">
                    <a16:rowId xmlns:a16="http://schemas.microsoft.com/office/drawing/2014/main" val="10005"/>
                  </a:ext>
                </a:extLst>
              </a:tr>
              <a:tr h="370840">
                <a:tc>
                  <a:txBody>
                    <a:bodyPr/>
                    <a:lstStyle/>
                    <a:p>
                      <a:r>
                        <a:rPr lang="en-US" dirty="0" smtClean="0"/>
                        <a:t>Environmental Services</a:t>
                      </a:r>
                      <a:endParaRPr lang="en-US" dirty="0"/>
                    </a:p>
                  </a:txBody>
                  <a:tcPr/>
                </a:tc>
                <a:tc>
                  <a:txBody>
                    <a:bodyPr/>
                    <a:lstStyle/>
                    <a:p>
                      <a:r>
                        <a:rPr lang="en-US" dirty="0" smtClean="0"/>
                        <a:t>740-779-7968</a:t>
                      </a:r>
                      <a:endParaRPr lang="en-US" dirty="0"/>
                    </a:p>
                  </a:txBody>
                  <a:tcPr/>
                </a:tc>
                <a:extLst>
                  <a:ext uri="{0D108BD9-81ED-4DB2-BD59-A6C34878D82A}">
                    <a16:rowId xmlns:a16="http://schemas.microsoft.com/office/drawing/2014/main" val="10006"/>
                  </a:ext>
                </a:extLst>
              </a:tr>
              <a:tr h="370840">
                <a:tc>
                  <a:txBody>
                    <a:bodyPr/>
                    <a:lstStyle/>
                    <a:p>
                      <a:r>
                        <a:rPr lang="en-US" dirty="0" smtClean="0"/>
                        <a:t>APMC Security Officer</a:t>
                      </a:r>
                      <a:endParaRPr lang="en-US" dirty="0"/>
                    </a:p>
                  </a:txBody>
                  <a:tcPr/>
                </a:tc>
                <a:tc>
                  <a:txBody>
                    <a:bodyPr/>
                    <a:lstStyle/>
                    <a:p>
                      <a:r>
                        <a:rPr lang="en-US" dirty="0" smtClean="0"/>
                        <a:t>740-703-4940</a:t>
                      </a:r>
                      <a:endParaRPr lang="en-US" dirty="0"/>
                    </a:p>
                  </a:txBody>
                  <a:tcPr/>
                </a:tc>
                <a:extLst>
                  <a:ext uri="{0D108BD9-81ED-4DB2-BD59-A6C34878D82A}">
                    <a16:rowId xmlns:a16="http://schemas.microsoft.com/office/drawing/2014/main" val="10007"/>
                  </a:ext>
                </a:extLst>
              </a:tr>
              <a:tr h="370840">
                <a:tc>
                  <a:txBody>
                    <a:bodyPr/>
                    <a:lstStyle/>
                    <a:p>
                      <a:r>
                        <a:rPr lang="en-US" dirty="0" smtClean="0"/>
                        <a:t>APMC Facilities Manager</a:t>
                      </a:r>
                      <a:endParaRPr lang="en-US" dirty="0"/>
                    </a:p>
                  </a:txBody>
                  <a:tcPr/>
                </a:tc>
                <a:tc>
                  <a:txBody>
                    <a:bodyPr/>
                    <a:lstStyle/>
                    <a:p>
                      <a:r>
                        <a:rPr lang="en-US" dirty="0" smtClean="0"/>
                        <a:t>740-947-6355</a:t>
                      </a:r>
                      <a:endParaRPr lang="en-US" dirty="0"/>
                    </a:p>
                  </a:txBody>
                  <a:tcPr/>
                </a:tc>
                <a:extLst>
                  <a:ext uri="{0D108BD9-81ED-4DB2-BD59-A6C34878D82A}">
                    <a16:rowId xmlns:a16="http://schemas.microsoft.com/office/drawing/2014/main" val="10008"/>
                  </a:ext>
                </a:extLst>
              </a:tr>
              <a:tr h="370840">
                <a:tc>
                  <a:txBody>
                    <a:bodyPr/>
                    <a:lstStyle/>
                    <a:p>
                      <a:r>
                        <a:rPr lang="en-US" dirty="0" smtClean="0"/>
                        <a:t>AGMC Security Officer</a:t>
                      </a:r>
                      <a:endParaRPr lang="en-US" dirty="0"/>
                    </a:p>
                  </a:txBody>
                  <a:tcPr/>
                </a:tc>
                <a:tc>
                  <a:txBody>
                    <a:bodyPr/>
                    <a:lstStyle/>
                    <a:p>
                      <a:r>
                        <a:rPr lang="en-US" dirty="0" smtClean="0"/>
                        <a:t>740-466-6584</a:t>
                      </a:r>
                      <a:endParaRPr lang="en-US" dirty="0"/>
                    </a:p>
                  </a:txBody>
                  <a:tcPr/>
                </a:tc>
                <a:extLst>
                  <a:ext uri="{0D108BD9-81ED-4DB2-BD59-A6C34878D82A}">
                    <a16:rowId xmlns:a16="http://schemas.microsoft.com/office/drawing/2014/main" val="10009"/>
                  </a:ext>
                </a:extLst>
              </a:tr>
              <a:tr h="370840">
                <a:tc>
                  <a:txBody>
                    <a:bodyPr/>
                    <a:lstStyle/>
                    <a:p>
                      <a:r>
                        <a:rPr lang="en-US" dirty="0" smtClean="0"/>
                        <a:t>AGMC Facilities Manager</a:t>
                      </a:r>
                      <a:endParaRPr lang="en-US" dirty="0"/>
                    </a:p>
                  </a:txBody>
                  <a:tcPr/>
                </a:tc>
                <a:tc>
                  <a:txBody>
                    <a:bodyPr/>
                    <a:lstStyle/>
                    <a:p>
                      <a:r>
                        <a:rPr lang="en-US" dirty="0" smtClean="0"/>
                        <a:t>937-981-4909</a:t>
                      </a:r>
                      <a:endParaRPr lang="en-US"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921612502"/>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Arial" panose="020B0604020202020204" pitchFamily="34" charset="0"/>
              <a:buChar char="•"/>
            </a:pPr>
            <a:r>
              <a:rPr lang="en-US" sz="2400" dirty="0" smtClean="0"/>
              <a:t>No smoking in any buildings or outdoor areas owned and/or operated by Adena Health System</a:t>
            </a:r>
          </a:p>
          <a:p>
            <a:pPr>
              <a:buFont typeface="Arial" panose="020B0604020202020204" pitchFamily="34" charset="0"/>
              <a:buChar char="•"/>
            </a:pPr>
            <a:endParaRPr lang="en-US" sz="2400" dirty="0"/>
          </a:p>
          <a:p>
            <a:pPr>
              <a:buFont typeface="Arial" panose="020B0604020202020204" pitchFamily="34" charset="0"/>
              <a:buChar char="•"/>
            </a:pPr>
            <a:endParaRPr lang="en-US" sz="2400" dirty="0" smtClean="0"/>
          </a:p>
          <a:p>
            <a:pPr>
              <a:buFont typeface="Arial" panose="020B0604020202020204" pitchFamily="34" charset="0"/>
              <a:buChar char="•"/>
            </a:pPr>
            <a:endParaRPr lang="en-US" sz="2400" dirty="0"/>
          </a:p>
          <a:p>
            <a:pPr>
              <a:buFont typeface="Arial" panose="020B0604020202020204" pitchFamily="34" charset="0"/>
              <a:buChar char="•"/>
            </a:pPr>
            <a:endParaRPr lang="en-US" sz="2400" dirty="0" smtClean="0"/>
          </a:p>
          <a:p>
            <a:pPr>
              <a:buFont typeface="Arial" panose="020B0604020202020204" pitchFamily="34" charset="0"/>
              <a:buChar char="•"/>
            </a:pPr>
            <a:endParaRPr lang="en-US" sz="2400" dirty="0" smtClean="0"/>
          </a:p>
          <a:p>
            <a:pPr>
              <a:buFont typeface="Arial" panose="020B0604020202020204" pitchFamily="34" charset="0"/>
              <a:buChar char="•"/>
            </a:pPr>
            <a:r>
              <a:rPr lang="en-US" sz="2400" dirty="0"/>
              <a:t>E</a:t>
            </a:r>
            <a:r>
              <a:rPr lang="en-US" sz="2400" dirty="0" smtClean="0"/>
              <a:t>ating and drinking shall be limited to designated break areas.</a:t>
            </a:r>
            <a:endParaRPr lang="en-US" sz="2400" dirty="0"/>
          </a:p>
        </p:txBody>
      </p:sp>
      <p:sp>
        <p:nvSpPr>
          <p:cNvPr id="3" name="Title 2"/>
          <p:cNvSpPr>
            <a:spLocks noGrp="1"/>
          </p:cNvSpPr>
          <p:nvPr>
            <p:ph type="title"/>
          </p:nvPr>
        </p:nvSpPr>
        <p:spPr/>
        <p:txBody>
          <a:bodyPr/>
          <a:lstStyle/>
          <a:p>
            <a:r>
              <a:rPr lang="en-US" dirty="0" smtClean="0"/>
              <a:t>AHS Contractor Guidelines continued</a:t>
            </a:r>
            <a:endParaRPr lang="en-US" dirty="0"/>
          </a:p>
        </p:txBody>
      </p:sp>
      <p:pic>
        <p:nvPicPr>
          <p:cNvPr id="4" name="Picture 3" descr="600px-No_smoking_nuvola__svg.png"/>
          <p:cNvPicPr>
            <a:picLocks noChangeAspect="1"/>
          </p:cNvPicPr>
          <p:nvPr/>
        </p:nvPicPr>
        <p:blipFill>
          <a:blip r:embed="rId2" cstate="print"/>
          <a:stretch>
            <a:fillRect/>
          </a:stretch>
        </p:blipFill>
        <p:spPr>
          <a:xfrm>
            <a:off x="3573462" y="2362200"/>
            <a:ext cx="2247900" cy="2247900"/>
          </a:xfrm>
          <a:prstGeom prst="rect">
            <a:avLst/>
          </a:prstGeom>
        </p:spPr>
      </p:pic>
    </p:spTree>
    <p:extLst>
      <p:ext uri="{BB962C8B-B14F-4D97-AF65-F5344CB8AC3E}">
        <p14:creationId xmlns:p14="http://schemas.microsoft.com/office/powerpoint/2010/main" val="932721199"/>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Arial" panose="020B0604020202020204" pitchFamily="34" charset="0"/>
              <a:buChar char="•"/>
            </a:pPr>
            <a:r>
              <a:rPr lang="en-US" sz="2400" dirty="0" smtClean="0"/>
              <a:t>Patients, staff and visitors ALWAYS have the right-of-way in elevators and hallways</a:t>
            </a:r>
          </a:p>
          <a:p>
            <a:pPr>
              <a:buFont typeface="Arial" panose="020B0604020202020204" pitchFamily="34" charset="0"/>
              <a:buChar char="•"/>
            </a:pPr>
            <a:r>
              <a:rPr lang="en-US" sz="2400" dirty="0" smtClean="0"/>
              <a:t>Clear pathways for patients, staff and visitors</a:t>
            </a:r>
          </a:p>
          <a:p>
            <a:pPr>
              <a:buFont typeface="Arial" panose="020B0604020202020204" pitchFamily="34" charset="0"/>
              <a:buChar char="•"/>
            </a:pPr>
            <a:r>
              <a:rPr lang="en-US" sz="2400" dirty="0" smtClean="0"/>
              <a:t>Do not slow down day-to-day AHS operations</a:t>
            </a:r>
            <a:endParaRPr lang="en-US" sz="2400" dirty="0"/>
          </a:p>
        </p:txBody>
      </p:sp>
      <p:sp>
        <p:nvSpPr>
          <p:cNvPr id="3" name="Title 2"/>
          <p:cNvSpPr>
            <a:spLocks noGrp="1"/>
          </p:cNvSpPr>
          <p:nvPr>
            <p:ph type="title"/>
          </p:nvPr>
        </p:nvSpPr>
        <p:spPr/>
        <p:txBody>
          <a:bodyPr/>
          <a:lstStyle/>
          <a:p>
            <a:r>
              <a:rPr lang="en-US" dirty="0" smtClean="0"/>
              <a:t>AHS Contractor Guidelines continued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3352800"/>
            <a:ext cx="3429000" cy="2755163"/>
          </a:xfrm>
          <a:prstGeom prst="rect">
            <a:avLst/>
          </a:prstGeom>
        </p:spPr>
      </p:pic>
    </p:spTree>
    <p:extLst>
      <p:ext uri="{BB962C8B-B14F-4D97-AF65-F5344CB8AC3E}">
        <p14:creationId xmlns:p14="http://schemas.microsoft.com/office/powerpoint/2010/main" val="4118982610"/>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r>
              <a:rPr lang="en-US" sz="2400" dirty="0" smtClean="0"/>
              <a:t>Use provided hand-cleaning products often, especially if the work space is in or near patient care</a:t>
            </a:r>
          </a:p>
          <a:p>
            <a:r>
              <a:rPr lang="en-US" sz="2400" dirty="0" smtClean="0"/>
              <a:t>Reduce noise as much as possible</a:t>
            </a:r>
          </a:p>
          <a:p>
            <a:endParaRPr lang="en-US" sz="2400" dirty="0" smtClean="0"/>
          </a:p>
          <a:p>
            <a:endParaRPr lang="en-US" sz="2400" dirty="0"/>
          </a:p>
          <a:p>
            <a:pPr marL="0" indent="0">
              <a:buNone/>
            </a:pPr>
            <a:endParaRPr lang="en-US" sz="2400" dirty="0" smtClean="0"/>
          </a:p>
          <a:p>
            <a:endParaRPr lang="en-US" sz="2400" dirty="0"/>
          </a:p>
          <a:p>
            <a:r>
              <a:rPr lang="en-US" sz="2400" dirty="0" smtClean="0"/>
              <a:t>Provide the highest level of customer service to our patients, staff and visitors</a:t>
            </a:r>
          </a:p>
        </p:txBody>
      </p:sp>
      <p:sp>
        <p:nvSpPr>
          <p:cNvPr id="3" name="Title 2"/>
          <p:cNvSpPr>
            <a:spLocks noGrp="1"/>
          </p:cNvSpPr>
          <p:nvPr>
            <p:ph type="title"/>
          </p:nvPr>
        </p:nvSpPr>
        <p:spPr/>
        <p:txBody>
          <a:bodyPr/>
          <a:lstStyle/>
          <a:p>
            <a:r>
              <a:rPr lang="en-US" dirty="0" smtClean="0"/>
              <a:t>AHS Contractor Guidelines continued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981200"/>
            <a:ext cx="2143125" cy="2143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2895600"/>
            <a:ext cx="1838325" cy="1838325"/>
          </a:xfrm>
          <a:prstGeom prst="rect">
            <a:avLst/>
          </a:prstGeom>
        </p:spPr>
      </p:pic>
    </p:spTree>
    <p:extLst>
      <p:ext uri="{BB962C8B-B14F-4D97-AF65-F5344CB8AC3E}">
        <p14:creationId xmlns:p14="http://schemas.microsoft.com/office/powerpoint/2010/main" val="1444225346"/>
      </p:ext>
    </p:extLst>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Adena Brand">
      <a:dk1>
        <a:sysClr val="windowText" lastClr="000000"/>
      </a:dk1>
      <a:lt1>
        <a:sysClr val="window" lastClr="FFFFFF"/>
      </a:lt1>
      <a:dk2>
        <a:srgbClr val="1F497D"/>
      </a:dk2>
      <a:lt2>
        <a:srgbClr val="EEECE1"/>
      </a:lt2>
      <a:accent1>
        <a:srgbClr val="0065A4"/>
      </a:accent1>
      <a:accent2>
        <a:srgbClr val="83B534"/>
      </a:accent2>
      <a:accent3>
        <a:srgbClr val="F77819"/>
      </a:accent3>
      <a:accent4>
        <a:srgbClr val="4BACC6"/>
      </a:accent4>
      <a:accent5>
        <a:srgbClr val="FAFAE0"/>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7472</TotalTime>
  <Words>2076</Words>
  <Application>Microsoft Office PowerPoint</Application>
  <PresentationFormat>On-screen Show (4:3)</PresentationFormat>
  <Paragraphs>228</Paragraphs>
  <Slides>26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ＭＳ Ｐゴシック</vt:lpstr>
      <vt:lpstr>Arial</vt:lpstr>
      <vt:lpstr>Calibri</vt:lpstr>
      <vt:lpstr>Wingdings</vt:lpstr>
      <vt:lpstr>Office Theme</vt:lpstr>
      <vt:lpstr>Adena Health System Contracted Services  Orientation and Safety Education</vt:lpstr>
      <vt:lpstr>Adena Health System (AHS) Badges</vt:lpstr>
      <vt:lpstr>Adena Health System (AHS) Badges cont’ </vt:lpstr>
      <vt:lpstr>AHS General Dress Code Guidelines</vt:lpstr>
      <vt:lpstr>AHS General Parking Guidelines </vt:lpstr>
      <vt:lpstr>AHS General Contractor Guidelines  </vt:lpstr>
      <vt:lpstr>AHS Contractor Guidelines continued</vt:lpstr>
      <vt:lpstr>AHS Contractor Guidelines continued</vt:lpstr>
      <vt:lpstr>AHS Contractor Guidelines continued</vt:lpstr>
      <vt:lpstr>AHS General Privacy Guidelines</vt:lpstr>
      <vt:lpstr>AHS General Fire Safety Guidelines </vt:lpstr>
      <vt:lpstr>AHS PPE General Guidelines </vt:lpstr>
      <vt:lpstr>AHS Electrical Safety Guidelines</vt:lpstr>
      <vt:lpstr>AHS Ladder Safety Guidelines</vt:lpstr>
      <vt:lpstr>AHS Ladder Safety continued</vt:lpstr>
      <vt:lpstr>AHS Ladder Safety continued</vt:lpstr>
      <vt:lpstr>AHS Fall Prevention Guidelines</vt:lpstr>
      <vt:lpstr>Safety Data Sheets</vt:lpstr>
      <vt:lpstr>AHS Hazardous Chemical Guidelines</vt:lpstr>
      <vt:lpstr>AHS Bloodborne Pathogens Guidelines</vt:lpstr>
      <vt:lpstr>Bloodborne Pathogens Guidelines continued</vt:lpstr>
      <vt:lpstr>AHS General Injury Guidelines </vt:lpstr>
      <vt:lpstr>AHS Emergency Codes</vt:lpstr>
      <vt:lpstr>AHS General Safety Guidelines</vt:lpstr>
      <vt:lpstr>This completes the presentation – What Now?</vt:lpstr>
      <vt:lpstr>AHS Contractor Orientation/Safety Education Sign-Off Sheet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dc:creator>
  <cp:lastModifiedBy>Abner, Jennifer S.</cp:lastModifiedBy>
  <cp:revision>188</cp:revision>
  <cp:lastPrinted>2016-11-11T01:31:14Z</cp:lastPrinted>
  <dcterms:created xsi:type="dcterms:W3CDTF">2010-08-18T18:58:58Z</dcterms:created>
  <dcterms:modified xsi:type="dcterms:W3CDTF">2022-01-14T17:21:25Z</dcterms:modified>
</cp:coreProperties>
</file>